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7" r:id="rId3"/>
    <p:sldId id="299" r:id="rId4"/>
    <p:sldId id="263" r:id="rId5"/>
    <p:sldId id="271" r:id="rId6"/>
    <p:sldId id="274" r:id="rId7"/>
    <p:sldId id="297" r:id="rId8"/>
    <p:sldId id="303" r:id="rId9"/>
    <p:sldId id="258" r:id="rId10"/>
    <p:sldId id="298" r:id="rId11"/>
    <p:sldId id="289" r:id="rId12"/>
    <p:sldId id="291" r:id="rId13"/>
    <p:sldId id="292" r:id="rId14"/>
    <p:sldId id="290" r:id="rId15"/>
    <p:sldId id="286" r:id="rId16"/>
    <p:sldId id="259" r:id="rId17"/>
    <p:sldId id="300" r:id="rId18"/>
    <p:sldId id="281" r:id="rId19"/>
    <p:sldId id="301" r:id="rId20"/>
    <p:sldId id="302" r:id="rId21"/>
    <p:sldId id="296" r:id="rId22"/>
  </p:sldIdLst>
  <p:sldSz cx="9144000" cy="6858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33"/>
    <a:srgbClr val="005828"/>
    <a:srgbClr val="002E15"/>
    <a:srgbClr val="002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E9192-2905-693C-DD9D-34BD15E6B233}" v="405" dt="2020-08-24T05:57:05.714"/>
    <p1510:client id="{7CCF1C71-74DA-0288-36BA-64B34F586288}" v="176" dt="2020-09-07T13:00:03.381"/>
    <p1510:client id="{8BE72C14-0A7C-5CA8-360A-255A53C2AC15}" v="6" dt="2020-09-11T09:11:14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>
      <p:cViewPr varScale="1">
        <p:scale>
          <a:sx n="88" d="100"/>
          <a:sy n="88" d="100"/>
        </p:scale>
        <p:origin x="1286" y="5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mee Wilkes" userId="S::aimee.wilkes@claremont.nottingham.sch.uk::affc53ea-32fc-4861-bc32-6dc60552c3d4" providerId="AD" clId="Web-{8BE72C14-0A7C-5CA8-360A-255A53C2AC15}"/>
    <pc:docChg chg="modSld">
      <pc:chgData name="Aimee Wilkes" userId="S::aimee.wilkes@claremont.nottingham.sch.uk::affc53ea-32fc-4861-bc32-6dc60552c3d4" providerId="AD" clId="Web-{8BE72C14-0A7C-5CA8-360A-255A53C2AC15}" dt="2020-09-11T09:11:12.270" v="4" actId="20577"/>
      <pc:docMkLst>
        <pc:docMk/>
      </pc:docMkLst>
      <pc:sldChg chg="modSp">
        <pc:chgData name="Aimee Wilkes" userId="S::aimee.wilkes@claremont.nottingham.sch.uk::affc53ea-32fc-4861-bc32-6dc60552c3d4" providerId="AD" clId="Web-{8BE72C14-0A7C-5CA8-360A-255A53C2AC15}" dt="2020-09-11T09:11:08.645" v="2" actId="20577"/>
        <pc:sldMkLst>
          <pc:docMk/>
          <pc:sldMk cId="2347682319" sldId="267"/>
        </pc:sldMkLst>
        <pc:spChg chg="mod">
          <ac:chgData name="Aimee Wilkes" userId="S::aimee.wilkes@claremont.nottingham.sch.uk::affc53ea-32fc-4861-bc32-6dc60552c3d4" providerId="AD" clId="Web-{8BE72C14-0A7C-5CA8-360A-255A53C2AC15}" dt="2020-09-11T09:11:08.645" v="2" actId="20577"/>
          <ac:spMkLst>
            <pc:docMk/>
            <pc:sldMk cId="2347682319" sldId="267"/>
            <ac:spMk id="17" creationId="{00000000-0000-0000-0000-000000000000}"/>
          </ac:spMkLst>
        </pc:spChg>
      </pc:sldChg>
    </pc:docChg>
  </pc:docChgLst>
  <pc:docChgLst>
    <pc:chgData name="Vicky OBrien" userId="S::vicky.obrien@claremont.nottingham.sch.uk::12531aab-7147-43a1-bc1e-457143553bc3" providerId="AD" clId="Web-{2E7E9192-2905-693C-DD9D-34BD15E6B233}"/>
    <pc:docChg chg="addSld delSld modSld sldOrd">
      <pc:chgData name="Vicky OBrien" userId="S::vicky.obrien@claremont.nottingham.sch.uk::12531aab-7147-43a1-bc1e-457143553bc3" providerId="AD" clId="Web-{2E7E9192-2905-693C-DD9D-34BD15E6B233}" dt="2020-08-24T05:57:05.714" v="400" actId="1076"/>
      <pc:docMkLst>
        <pc:docMk/>
      </pc:docMkLst>
      <pc:sldChg chg="modSp">
        <pc:chgData name="Vicky OBrien" userId="S::vicky.obrien@claremont.nottingham.sch.uk::12531aab-7147-43a1-bc1e-457143553bc3" providerId="AD" clId="Web-{2E7E9192-2905-693C-DD9D-34BD15E6B233}" dt="2020-08-24T05:13:02.460" v="37" actId="20577"/>
        <pc:sldMkLst>
          <pc:docMk/>
          <pc:sldMk cId="0" sldId="258"/>
        </pc:sldMkLst>
        <pc:spChg chg="mod">
          <ac:chgData name="Vicky OBrien" userId="S::vicky.obrien@claremont.nottingham.sch.uk::12531aab-7147-43a1-bc1e-457143553bc3" providerId="AD" clId="Web-{2E7E9192-2905-693C-DD9D-34BD15E6B233}" dt="2020-08-24T05:13:02.460" v="37" actId="20577"/>
          <ac:spMkLst>
            <pc:docMk/>
            <pc:sldMk cId="0" sldId="258"/>
            <ac:spMk id="7" creationId="{00000000-0000-0000-0000-000000000000}"/>
          </ac:spMkLst>
        </pc:spChg>
      </pc:sldChg>
      <pc:sldChg chg="del ord">
        <pc:chgData name="Vicky OBrien" userId="S::vicky.obrien@claremont.nottingham.sch.uk::12531aab-7147-43a1-bc1e-457143553bc3" providerId="AD" clId="Web-{2E7E9192-2905-693C-DD9D-34BD15E6B233}" dt="2020-08-24T05:17:53.029" v="372"/>
        <pc:sldMkLst>
          <pc:docMk/>
          <pc:sldMk cId="0" sldId="266"/>
        </pc:sldMkLst>
      </pc:sldChg>
      <pc:sldChg chg="addSp delSp modSp">
        <pc:chgData name="Vicky OBrien" userId="S::vicky.obrien@claremont.nottingham.sch.uk::12531aab-7147-43a1-bc1e-457143553bc3" providerId="AD" clId="Web-{2E7E9192-2905-693C-DD9D-34BD15E6B233}" dt="2020-08-24T05:12:04.880" v="25" actId="14100"/>
        <pc:sldMkLst>
          <pc:docMk/>
          <pc:sldMk cId="2347682319" sldId="267"/>
        </pc:sldMkLst>
        <pc:spChg chg="mod">
          <ac:chgData name="Vicky OBrien" userId="S::vicky.obrien@claremont.nottingham.sch.uk::12531aab-7147-43a1-bc1e-457143553bc3" providerId="AD" clId="Web-{2E7E9192-2905-693C-DD9D-34BD15E6B233}" dt="2020-08-24T05:10:58.300" v="18" actId="20577"/>
          <ac:spMkLst>
            <pc:docMk/>
            <pc:sldMk cId="2347682319" sldId="267"/>
            <ac:spMk id="11" creationId="{00000000-0000-0000-0000-000000000000}"/>
          </ac:spMkLst>
        </pc:spChg>
        <pc:picChg chg="add mod">
          <ac:chgData name="Vicky OBrien" userId="S::vicky.obrien@claremont.nottingham.sch.uk::12531aab-7147-43a1-bc1e-457143553bc3" providerId="AD" clId="Web-{2E7E9192-2905-693C-DD9D-34BD15E6B233}" dt="2020-08-24T05:12:04.880" v="25" actId="14100"/>
          <ac:picMkLst>
            <pc:docMk/>
            <pc:sldMk cId="2347682319" sldId="267"/>
            <ac:picMk id="4" creationId="{F8DE1978-CE31-46E3-9FB3-99F39874947C}"/>
          </ac:picMkLst>
        </pc:picChg>
        <pc:picChg chg="del">
          <ac:chgData name="Vicky OBrien" userId="S::vicky.obrien@claremont.nottingham.sch.uk::12531aab-7147-43a1-bc1e-457143553bc3" providerId="AD" clId="Web-{2E7E9192-2905-693C-DD9D-34BD15E6B233}" dt="2020-08-24T05:10:01.612" v="0"/>
          <ac:picMkLst>
            <pc:docMk/>
            <pc:sldMk cId="2347682319" sldId="267"/>
            <ac:picMk id="15" creationId="{00000000-0000-0000-0000-000000000000}"/>
          </ac:picMkLst>
        </pc:picChg>
      </pc:sldChg>
      <pc:sldChg chg="del">
        <pc:chgData name="Vicky OBrien" userId="S::vicky.obrien@claremont.nottingham.sch.uk::12531aab-7147-43a1-bc1e-457143553bc3" providerId="AD" clId="Web-{2E7E9192-2905-693C-DD9D-34BD15E6B233}" dt="2020-08-24T05:12:21.615" v="26"/>
        <pc:sldMkLst>
          <pc:docMk/>
          <pc:sldMk cId="3147632228" sldId="272"/>
        </pc:sldMkLst>
      </pc:sldChg>
      <pc:sldChg chg="addSp delSp modSp">
        <pc:chgData name="Vicky OBrien" userId="S::vicky.obrien@claremont.nottingham.sch.uk::12531aab-7147-43a1-bc1e-457143553bc3" providerId="AD" clId="Web-{2E7E9192-2905-693C-DD9D-34BD15E6B233}" dt="2020-08-24T05:26:43.772" v="388" actId="1076"/>
        <pc:sldMkLst>
          <pc:docMk/>
          <pc:sldMk cId="768625413" sldId="286"/>
        </pc:sldMkLst>
        <pc:spChg chg="mod">
          <ac:chgData name="Vicky OBrien" userId="S::vicky.obrien@claremont.nottingham.sch.uk::12531aab-7147-43a1-bc1e-457143553bc3" providerId="AD" clId="Web-{2E7E9192-2905-693C-DD9D-34BD15E6B233}" dt="2020-08-24T05:21:54.108" v="378" actId="1076"/>
          <ac:spMkLst>
            <pc:docMk/>
            <pc:sldMk cId="768625413" sldId="286"/>
            <ac:spMk id="3" creationId="{00000000-0000-0000-0000-000000000000}"/>
          </ac:spMkLst>
        </pc:spChg>
        <pc:spChg chg="add del">
          <ac:chgData name="Vicky OBrien" userId="S::vicky.obrien@claremont.nottingham.sch.uk::12531aab-7147-43a1-bc1e-457143553bc3" providerId="AD" clId="Web-{2E7E9192-2905-693C-DD9D-34BD15E6B233}" dt="2020-08-24T05:23:39.283" v="386"/>
          <ac:spMkLst>
            <pc:docMk/>
            <pc:sldMk cId="768625413" sldId="286"/>
            <ac:spMk id="8" creationId="{8D9F76D3-A1FB-4875-B7C6-2480459F884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16:56.278" v="369" actId="20577"/>
          <ac:spMkLst>
            <pc:docMk/>
            <pc:sldMk cId="768625413" sldId="286"/>
            <ac:spMk id="10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26:43.772" v="388" actId="1076"/>
          <ac:spMkLst>
            <pc:docMk/>
            <pc:sldMk cId="768625413" sldId="286"/>
            <ac:spMk id="11" creationId="{00000000-0000-0000-0000-000000000000}"/>
          </ac:spMkLst>
        </pc:spChg>
        <pc:picChg chg="add del">
          <ac:chgData name="Vicky OBrien" userId="S::vicky.obrien@claremont.nottingham.sch.uk::12531aab-7147-43a1-bc1e-457143553bc3" providerId="AD" clId="Web-{2E7E9192-2905-693C-DD9D-34BD15E6B233}" dt="2020-08-24T05:23:39.283" v="385"/>
          <ac:picMkLst>
            <pc:docMk/>
            <pc:sldMk cId="768625413" sldId="286"/>
            <ac:picMk id="9" creationId="{BCC8A2CF-00AF-4A9B-BABC-CC41BF7C1CAC}"/>
          </ac:picMkLst>
        </pc:picChg>
        <pc:picChg chg="add del">
          <ac:chgData name="Vicky OBrien" userId="S::vicky.obrien@claremont.nottingham.sch.uk::12531aab-7147-43a1-bc1e-457143553bc3" providerId="AD" clId="Web-{2E7E9192-2905-693C-DD9D-34BD15E6B233}" dt="2020-08-24T05:23:39.283" v="384"/>
          <ac:picMkLst>
            <pc:docMk/>
            <pc:sldMk cId="768625413" sldId="286"/>
            <ac:picMk id="12" creationId="{DA9AAE7F-D7B2-425B-9941-AD35FF7B80C7}"/>
          </ac:picMkLst>
        </pc:picChg>
      </pc:sldChg>
      <pc:sldChg chg="addSp modSp">
        <pc:chgData name="Vicky OBrien" userId="S::vicky.obrien@claremont.nottingham.sch.uk::12531aab-7147-43a1-bc1e-457143553bc3" providerId="AD" clId="Web-{2E7E9192-2905-693C-DD9D-34BD15E6B233}" dt="2020-08-24T05:57:05.714" v="400" actId="1076"/>
        <pc:sldMkLst>
          <pc:docMk/>
          <pc:sldMk cId="2312676580" sldId="287"/>
        </pc:sldMkLst>
        <pc:spChg chg="add mod">
          <ac:chgData name="Vicky OBrien" userId="S::vicky.obrien@claremont.nottingham.sch.uk::12531aab-7147-43a1-bc1e-457143553bc3" providerId="AD" clId="Web-{2E7E9192-2905-693C-DD9D-34BD15E6B233}" dt="2020-08-24T05:56:33.088" v="396" actId="1076"/>
          <ac:spMkLst>
            <pc:docMk/>
            <pc:sldMk cId="2312676580" sldId="287"/>
            <ac:spMk id="2" creationId="{859F7A5F-F2E6-4BE2-B932-2441F8BC7198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56:01.213" v="389" actId="1076"/>
          <ac:spMkLst>
            <pc:docMk/>
            <pc:sldMk cId="2312676580" sldId="287"/>
            <ac:spMk id="7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56:18.854" v="393" actId="1076"/>
          <ac:spMkLst>
            <pc:docMk/>
            <pc:sldMk cId="2312676580" sldId="287"/>
            <ac:spMk id="13" creationId="{00000000-0000-0000-0000-000000000000}"/>
          </ac:spMkLst>
        </pc:spChg>
        <pc:picChg chg="add mod">
          <ac:chgData name="Vicky OBrien" userId="S::vicky.obrien@claremont.nottingham.sch.uk::12531aab-7147-43a1-bc1e-457143553bc3" providerId="AD" clId="Web-{2E7E9192-2905-693C-DD9D-34BD15E6B233}" dt="2020-08-24T05:56:57.433" v="398" actId="1076"/>
          <ac:picMkLst>
            <pc:docMk/>
            <pc:sldMk cId="2312676580" sldId="287"/>
            <ac:picMk id="4" creationId="{5B4A498D-C96A-4CEC-A298-765F3A87CB31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6:13.213" v="392" actId="1076"/>
          <ac:picMkLst>
            <pc:docMk/>
            <pc:sldMk cId="2312676580" sldId="287"/>
            <ac:picMk id="6" creationId="{00000000-0000-0000-0000-000000000000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7:03.792" v="399" actId="1076"/>
          <ac:picMkLst>
            <pc:docMk/>
            <pc:sldMk cId="2312676580" sldId="287"/>
            <ac:picMk id="10" creationId="{00000000-0000-0000-0000-000000000000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7:05.714" v="400" actId="1076"/>
          <ac:picMkLst>
            <pc:docMk/>
            <pc:sldMk cId="2312676580" sldId="287"/>
            <ac:picMk id="11" creationId="{00000000-0000-0000-0000-000000000000}"/>
          </ac:picMkLst>
        </pc:picChg>
      </pc:sldChg>
      <pc:sldChg chg="modSp">
        <pc:chgData name="Vicky OBrien" userId="S::vicky.obrien@claremont.nottingham.sch.uk::12531aab-7147-43a1-bc1e-457143553bc3" providerId="AD" clId="Web-{2E7E9192-2905-693C-DD9D-34BD15E6B233}" dt="2020-08-24T05:13:50.836" v="73" actId="20577"/>
        <pc:sldMkLst>
          <pc:docMk/>
          <pc:sldMk cId="2914018027" sldId="289"/>
        </pc:sldMkLst>
        <pc:spChg chg="mod">
          <ac:chgData name="Vicky OBrien" userId="S::vicky.obrien@claremont.nottingham.sch.uk::12531aab-7147-43a1-bc1e-457143553bc3" providerId="AD" clId="Web-{2E7E9192-2905-693C-DD9D-34BD15E6B233}" dt="2020-08-24T05:13:50.836" v="73" actId="20577"/>
          <ac:spMkLst>
            <pc:docMk/>
            <pc:sldMk cId="2914018027" sldId="289"/>
            <ac:spMk id="3" creationId="{00000000-0000-0000-0000-000000000000}"/>
          </ac:spMkLst>
        </pc:spChg>
      </pc:sldChg>
      <pc:sldChg chg="modSp">
        <pc:chgData name="Vicky OBrien" userId="S::vicky.obrien@claremont.nottingham.sch.uk::12531aab-7147-43a1-bc1e-457143553bc3" providerId="AD" clId="Web-{2E7E9192-2905-693C-DD9D-34BD15E6B233}" dt="2020-08-24T05:15:21.838" v="166" actId="20577"/>
        <pc:sldMkLst>
          <pc:docMk/>
          <pc:sldMk cId="2943057630" sldId="290"/>
        </pc:sldMkLst>
        <pc:spChg chg="mod">
          <ac:chgData name="Vicky OBrien" userId="S::vicky.obrien@claremont.nottingham.sch.uk::12531aab-7147-43a1-bc1e-457143553bc3" providerId="AD" clId="Web-{2E7E9192-2905-693C-DD9D-34BD15E6B233}" dt="2020-08-24T05:15:21.838" v="166" actId="20577"/>
          <ac:spMkLst>
            <pc:docMk/>
            <pc:sldMk cId="2943057630" sldId="290"/>
            <ac:spMk id="2" creationId="{00000000-0000-0000-0000-000000000000}"/>
          </ac:spMkLst>
        </pc:spChg>
      </pc:sldChg>
      <pc:sldChg chg="new del">
        <pc:chgData name="Vicky OBrien" userId="S::vicky.obrien@claremont.nottingham.sch.uk::12531aab-7147-43a1-bc1e-457143553bc3" providerId="AD" clId="Web-{2E7E9192-2905-693C-DD9D-34BD15E6B233}" dt="2020-08-24T05:19:43.568" v="375"/>
        <pc:sldMkLst>
          <pc:docMk/>
          <pc:sldMk cId="3033518405" sldId="293"/>
        </pc:sldMkLst>
      </pc:sldChg>
      <pc:sldChg chg="add ord">
        <pc:chgData name="Vicky OBrien" userId="S::vicky.obrien@claremont.nottingham.sch.uk::12531aab-7147-43a1-bc1e-457143553bc3" providerId="AD" clId="Web-{2E7E9192-2905-693C-DD9D-34BD15E6B233}" dt="2020-08-24T05:19:58.021" v="376"/>
        <pc:sldMkLst>
          <pc:docMk/>
          <pc:sldMk cId="108809704" sldId="294"/>
        </pc:sldMkLst>
      </pc:sldChg>
      <pc:sldChg chg="add del replId">
        <pc:chgData name="Vicky OBrien" userId="S::vicky.obrien@claremont.nottingham.sch.uk::12531aab-7147-43a1-bc1e-457143553bc3" providerId="AD" clId="Web-{2E7E9192-2905-693C-DD9D-34BD15E6B233}" dt="2020-08-24T05:22:12.639" v="380"/>
        <pc:sldMkLst>
          <pc:docMk/>
          <pc:sldMk cId="3138208268" sldId="295"/>
        </pc:sldMkLst>
      </pc:sldChg>
    </pc:docChg>
  </pc:docChgLst>
  <pc:docChgLst>
    <pc:chgData name="Vicky OBrien" userId="S::vicky.obrien@claremont.nottingham.sch.uk::12531aab-7147-43a1-bc1e-457143553bc3" providerId="AD" clId="Web-{7CCF1C71-74DA-0288-36BA-64B34F586288}"/>
    <pc:docChg chg="addSld modSld sldOrd">
      <pc:chgData name="Vicky OBrien" userId="S::vicky.obrien@claremont.nottingham.sch.uk::12531aab-7147-43a1-bc1e-457143553bc3" providerId="AD" clId="Web-{7CCF1C71-74DA-0288-36BA-64B34F586288}" dt="2020-09-07T13:00:03.381" v="168" actId="1076"/>
      <pc:docMkLst>
        <pc:docMk/>
      </pc:docMkLst>
      <pc:sldChg chg="modSp">
        <pc:chgData name="Vicky OBrien" userId="S::vicky.obrien@claremont.nottingham.sch.uk::12531aab-7147-43a1-bc1e-457143553bc3" providerId="AD" clId="Web-{7CCF1C71-74DA-0288-36BA-64B34F586288}" dt="2020-09-07T12:46:23.143" v="6" actId="20577"/>
        <pc:sldMkLst>
          <pc:docMk/>
          <pc:sldMk cId="0" sldId="258"/>
        </pc:sldMkLst>
        <pc:spChg chg="mod">
          <ac:chgData name="Vicky OBrien" userId="S::vicky.obrien@claremont.nottingham.sch.uk::12531aab-7147-43a1-bc1e-457143553bc3" providerId="AD" clId="Web-{7CCF1C71-74DA-0288-36BA-64B34F586288}" dt="2020-09-07T12:46:23.143" v="6" actId="20577"/>
          <ac:spMkLst>
            <pc:docMk/>
            <pc:sldMk cId="0" sldId="258"/>
            <ac:spMk id="5" creationId="{00000000-0000-0000-0000-000000000000}"/>
          </ac:spMkLst>
        </pc:spChg>
      </pc:sldChg>
      <pc:sldChg chg="addSp delSp modSp">
        <pc:chgData name="Vicky OBrien" userId="S::vicky.obrien@claremont.nottingham.sch.uk::12531aab-7147-43a1-bc1e-457143553bc3" providerId="AD" clId="Web-{7CCF1C71-74DA-0288-36BA-64B34F586288}" dt="2020-09-07T12:54:50.123" v="151" actId="20577"/>
        <pc:sldMkLst>
          <pc:docMk/>
          <pc:sldMk cId="2312676580" sldId="287"/>
        </pc:sldMkLst>
        <pc:spChg chg="mod">
          <ac:chgData name="Vicky OBrien" userId="S::vicky.obrien@claremont.nottingham.sch.uk::12531aab-7147-43a1-bc1e-457143553bc3" providerId="AD" clId="Web-{7CCF1C71-74DA-0288-36BA-64B34F586288}" dt="2020-09-07T12:50:52.290" v="109" actId="1076"/>
          <ac:spMkLst>
            <pc:docMk/>
            <pc:sldMk cId="2312676580" sldId="287"/>
            <ac:spMk id="2" creationId="{859F7A5F-F2E6-4BE2-B932-2441F8BC7198}"/>
          </ac:spMkLst>
        </pc:spChg>
        <pc:spChg chg="add mod">
          <ac:chgData name="Vicky OBrien" userId="S::vicky.obrien@claremont.nottingham.sch.uk::12531aab-7147-43a1-bc1e-457143553bc3" providerId="AD" clId="Web-{7CCF1C71-74DA-0288-36BA-64B34F586288}" dt="2020-09-07T12:54:50.123" v="151" actId="20577"/>
          <ac:spMkLst>
            <pc:docMk/>
            <pc:sldMk cId="2312676580" sldId="287"/>
            <ac:spMk id="8" creationId="{82D9B99E-20C5-4D22-8CCC-E08BDA7C9AE7}"/>
          </ac:spMkLst>
        </pc:spChg>
        <pc:picChg chg="mod">
          <ac:chgData name="Vicky OBrien" userId="S::vicky.obrien@claremont.nottingham.sch.uk::12531aab-7147-43a1-bc1e-457143553bc3" providerId="AD" clId="Web-{7CCF1C71-74DA-0288-36BA-64B34F586288}" dt="2020-09-07T12:51:00.258" v="110" actId="14100"/>
          <ac:picMkLst>
            <pc:docMk/>
            <pc:sldMk cId="2312676580" sldId="287"/>
            <ac:picMk id="4" creationId="{5B4A498D-C96A-4CEC-A298-765F3A87CB31}"/>
          </ac:picMkLst>
        </pc:picChg>
        <pc:picChg chg="add mod">
          <ac:chgData name="Vicky OBrien" userId="S::vicky.obrien@claremont.nottingham.sch.uk::12531aab-7147-43a1-bc1e-457143553bc3" providerId="AD" clId="Web-{7CCF1C71-74DA-0288-36BA-64B34F586288}" dt="2020-09-07T12:52:38.401" v="116" actId="1076"/>
          <ac:picMkLst>
            <pc:docMk/>
            <pc:sldMk cId="2312676580" sldId="287"/>
            <ac:picMk id="5" creationId="{9D6DE04B-CDDA-4A0B-874D-481CD376F430}"/>
          </ac:picMkLst>
        </pc:picChg>
        <pc:picChg chg="add del mod">
          <ac:chgData name="Vicky OBrien" userId="S::vicky.obrien@claremont.nottingham.sch.uk::12531aab-7147-43a1-bc1e-457143553bc3" providerId="AD" clId="Web-{7CCF1C71-74DA-0288-36BA-64B34F586288}" dt="2020-09-07T12:54:14.747" v="120"/>
          <ac:picMkLst>
            <pc:docMk/>
            <pc:sldMk cId="2312676580" sldId="287"/>
            <ac:picMk id="12" creationId="{6242D0F6-4BA3-4B1E-BA07-E0A713E1DEDF}"/>
          </ac:picMkLst>
        </pc:picChg>
      </pc:sldChg>
      <pc:sldChg chg="modSp">
        <pc:chgData name="Vicky OBrien" userId="S::vicky.obrien@claremont.nottingham.sch.uk::12531aab-7147-43a1-bc1e-457143553bc3" providerId="AD" clId="Web-{7CCF1C71-74DA-0288-36BA-64B34F586288}" dt="2020-09-07T12:50:14.601" v="107" actId="1076"/>
        <pc:sldMkLst>
          <pc:docMk/>
          <pc:sldMk cId="2943057630" sldId="290"/>
        </pc:sldMkLst>
        <pc:spChg chg="mod">
          <ac:chgData name="Vicky OBrien" userId="S::vicky.obrien@claremont.nottingham.sch.uk::12531aab-7147-43a1-bc1e-457143553bc3" providerId="AD" clId="Web-{7CCF1C71-74DA-0288-36BA-64B34F586288}" dt="2020-09-07T12:50:01.413" v="102" actId="20577"/>
          <ac:spMkLst>
            <pc:docMk/>
            <pc:sldMk cId="2943057630" sldId="290"/>
            <ac:spMk id="2" creationId="{00000000-0000-0000-0000-000000000000}"/>
          </ac:spMkLst>
        </pc:spChg>
        <pc:cxnChg chg="mod">
          <ac:chgData name="Vicky OBrien" userId="S::vicky.obrien@claremont.nottingham.sch.uk::12531aab-7147-43a1-bc1e-457143553bc3" providerId="AD" clId="Web-{7CCF1C71-74DA-0288-36BA-64B34F586288}" dt="2020-09-07T12:50:14.601" v="107" actId="1076"/>
          <ac:cxnSpMkLst>
            <pc:docMk/>
            <pc:sldMk cId="2943057630" sldId="290"/>
            <ac:cxnSpMk id="5" creationId="{00000000-0000-0000-0000-000000000000}"/>
          </ac:cxnSpMkLst>
        </pc:cxnChg>
      </pc:sldChg>
      <pc:sldChg chg="addSp delSp modSp">
        <pc:chgData name="Vicky OBrien" userId="S::vicky.obrien@claremont.nottingham.sch.uk::12531aab-7147-43a1-bc1e-457143553bc3" providerId="AD" clId="Web-{7CCF1C71-74DA-0288-36BA-64B34F586288}" dt="2020-09-07T12:49:46.132" v="95" actId="14100"/>
        <pc:sldMkLst>
          <pc:docMk/>
          <pc:sldMk cId="3011100288" sldId="291"/>
        </pc:sldMkLst>
        <pc:spChg chg="mod">
          <ac:chgData name="Vicky OBrien" userId="S::vicky.obrien@claremont.nottingham.sch.uk::12531aab-7147-43a1-bc1e-457143553bc3" providerId="AD" clId="Web-{7CCF1C71-74DA-0288-36BA-64B34F586288}" dt="2020-09-07T12:47:06.597" v="10" actId="1076"/>
          <ac:spMkLst>
            <pc:docMk/>
            <pc:sldMk cId="3011100288" sldId="291"/>
            <ac:spMk id="2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7CCF1C71-74DA-0288-36BA-64B34F586288}" dt="2020-09-07T12:48:08.848" v="15" actId="1076"/>
          <ac:spMkLst>
            <pc:docMk/>
            <pc:sldMk cId="3011100288" sldId="291"/>
            <ac:spMk id="4" creationId="{00000000-0000-0000-0000-000000000000}"/>
          </ac:spMkLst>
        </pc:spChg>
        <pc:spChg chg="add mod">
          <ac:chgData name="Vicky OBrien" userId="S::vicky.obrien@claremont.nottingham.sch.uk::12531aab-7147-43a1-bc1e-457143553bc3" providerId="AD" clId="Web-{7CCF1C71-74DA-0288-36BA-64B34F586288}" dt="2020-09-07T12:49:46.132" v="95" actId="14100"/>
          <ac:spMkLst>
            <pc:docMk/>
            <pc:sldMk cId="3011100288" sldId="291"/>
            <ac:spMk id="9" creationId="{7F63042A-7715-48C9-8258-829FFB1E1C30}"/>
          </ac:spMkLst>
        </pc:spChg>
        <pc:picChg chg="del">
          <ac:chgData name="Vicky OBrien" userId="S::vicky.obrien@claremont.nottingham.sch.uk::12531aab-7147-43a1-bc1e-457143553bc3" providerId="AD" clId="Web-{7CCF1C71-74DA-0288-36BA-64B34F586288}" dt="2020-09-07T12:47:36.816" v="11"/>
          <ac:picMkLst>
            <pc:docMk/>
            <pc:sldMk cId="3011100288" sldId="291"/>
            <ac:picMk id="7" creationId="{00000000-0000-0000-0000-000000000000}"/>
          </ac:picMkLst>
        </pc:picChg>
      </pc:sldChg>
      <pc:sldChg chg="addSp delSp modSp new">
        <pc:chgData name="Vicky OBrien" userId="S::vicky.obrien@claremont.nottingham.sch.uk::12531aab-7147-43a1-bc1e-457143553bc3" providerId="AD" clId="Web-{7CCF1C71-74DA-0288-36BA-64B34F586288}" dt="2020-09-07T12:57:04.001" v="161" actId="14100"/>
        <pc:sldMkLst>
          <pc:docMk/>
          <pc:sldMk cId="2814529815" sldId="295"/>
        </pc:sldMkLst>
        <pc:spChg chg="del">
          <ac:chgData name="Vicky OBrien" userId="S::vicky.obrien@claremont.nottingham.sch.uk::12531aab-7147-43a1-bc1e-457143553bc3" providerId="AD" clId="Web-{7CCF1C71-74DA-0288-36BA-64B34F586288}" dt="2020-09-07T12:56:21.032" v="154"/>
          <ac:spMkLst>
            <pc:docMk/>
            <pc:sldMk cId="2814529815" sldId="295"/>
            <ac:spMk id="2" creationId="{A51E7E83-766D-486D-86D6-01604C19A3C7}"/>
          </ac:spMkLst>
        </pc:spChg>
        <pc:spChg chg="del mod">
          <ac:chgData name="Vicky OBrien" userId="S::vicky.obrien@claremont.nottingham.sch.uk::12531aab-7147-43a1-bc1e-457143553bc3" providerId="AD" clId="Web-{7CCF1C71-74DA-0288-36BA-64B34F586288}" dt="2020-09-07T12:56:49.845" v="158"/>
          <ac:spMkLst>
            <pc:docMk/>
            <pc:sldMk cId="2814529815" sldId="295"/>
            <ac:spMk id="3" creationId="{87E6EE79-E919-4583-BA54-E23BDF9A5153}"/>
          </ac:spMkLst>
        </pc:spChg>
        <pc:picChg chg="add mod ord">
          <ac:chgData name="Vicky OBrien" userId="S::vicky.obrien@claremont.nottingham.sch.uk::12531aab-7147-43a1-bc1e-457143553bc3" providerId="AD" clId="Web-{7CCF1C71-74DA-0288-36BA-64B34F586288}" dt="2020-09-07T12:57:04.001" v="161" actId="14100"/>
          <ac:picMkLst>
            <pc:docMk/>
            <pc:sldMk cId="2814529815" sldId="295"/>
            <ac:picMk id="4" creationId="{AA8E1A34-0E6E-47AC-B6E1-C5647CA31E80}"/>
          </ac:picMkLst>
        </pc:picChg>
      </pc:sldChg>
      <pc:sldChg chg="addSp delSp modSp new ord">
        <pc:chgData name="Vicky OBrien" userId="S::vicky.obrien@claremont.nottingham.sch.uk::12531aab-7147-43a1-bc1e-457143553bc3" providerId="AD" clId="Web-{7CCF1C71-74DA-0288-36BA-64B34F586288}" dt="2020-09-07T13:00:03.381" v="168" actId="1076"/>
        <pc:sldMkLst>
          <pc:docMk/>
          <pc:sldMk cId="4265909638" sldId="296"/>
        </pc:sldMkLst>
        <pc:spChg chg="del">
          <ac:chgData name="Vicky OBrien" userId="S::vicky.obrien@claremont.nottingham.sch.uk::12531aab-7147-43a1-bc1e-457143553bc3" providerId="AD" clId="Web-{7CCF1C71-74DA-0288-36BA-64B34F586288}" dt="2020-09-07T12:59:39.958" v="164"/>
          <ac:spMkLst>
            <pc:docMk/>
            <pc:sldMk cId="4265909638" sldId="296"/>
            <ac:spMk id="2" creationId="{F5F513B8-B4A8-4D6E-86B1-D01638F44832}"/>
          </ac:spMkLst>
        </pc:spChg>
        <pc:spChg chg="del">
          <ac:chgData name="Vicky OBrien" userId="S::vicky.obrien@claremont.nottingham.sch.uk::12531aab-7147-43a1-bc1e-457143553bc3" providerId="AD" clId="Web-{7CCF1C71-74DA-0288-36BA-64B34F586288}" dt="2020-09-07T12:59:43.771" v="165"/>
          <ac:spMkLst>
            <pc:docMk/>
            <pc:sldMk cId="4265909638" sldId="296"/>
            <ac:spMk id="3" creationId="{BF85E4F7-87A4-4952-83CA-902958A2104F}"/>
          </ac:spMkLst>
        </pc:spChg>
        <pc:picChg chg="add mod ord">
          <ac:chgData name="Vicky OBrien" userId="S::vicky.obrien@claremont.nottingham.sch.uk::12531aab-7147-43a1-bc1e-457143553bc3" providerId="AD" clId="Web-{7CCF1C71-74DA-0288-36BA-64B34F586288}" dt="2020-09-07T13:00:03.381" v="168" actId="1076"/>
          <ac:picMkLst>
            <pc:docMk/>
            <pc:sldMk cId="4265909638" sldId="296"/>
            <ac:picMk id="4" creationId="{1AECFC76-8941-458F-851C-E2D64E02732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ADE3D6-D767-41AA-885C-A80F15E99421}" type="datetimeFigureOut">
              <a:rPr lang="de-DE" smtClean="0"/>
              <a:t>29.06.2022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854AD-A739-4A1C-B2AE-EF2694381504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3166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E2402-8C8D-41CC-A6D7-9CBCD0554C04}" type="datetimeFigureOut">
              <a:rPr lang="de-DE" smtClean="0"/>
              <a:t>29.06.2022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41266"/>
            <a:ext cx="5438775" cy="449222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D52AD-7589-40DC-B13C-348FD90BF13F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1142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99E7E9-B3C2-444D-A710-CE613A69E3C0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591BF-631B-4F8C-9A2F-C39AA4E231DF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D52AD-7589-40DC-B13C-348FD90BF13F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14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982260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Welcome to </a:t>
            </a:r>
          </a:p>
          <a:p>
            <a:pPr algn="ctr"/>
            <a:r>
              <a:rPr lang="en-GB" sz="5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Berry Hill Primary </a:t>
            </a:r>
            <a:r>
              <a:rPr lang="en-GB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School</a:t>
            </a:r>
          </a:p>
        </p:txBody>
      </p:sp>
      <p:sp>
        <p:nvSpPr>
          <p:cNvPr id="3" name="Rechteck 2"/>
          <p:cNvSpPr/>
          <p:nvPr/>
        </p:nvSpPr>
        <p:spPr>
          <a:xfrm>
            <a:off x="2168860" y="4509120"/>
            <a:ext cx="5022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002060"/>
                </a:solidFill>
                <a:latin typeface="Comic Sans MS" pitchFamily="66" charset="0"/>
              </a:rPr>
              <a:t>Thank you for choosing </a:t>
            </a:r>
          </a:p>
          <a:p>
            <a:pPr algn="ctr"/>
            <a:r>
              <a:rPr lang="en-GB" altLang="en-US" sz="2800" b="1" dirty="0">
                <a:solidFill>
                  <a:srgbClr val="002060"/>
                </a:solidFill>
                <a:latin typeface="Comic Sans MS" pitchFamily="66" charset="0"/>
              </a:rPr>
              <a:t>our Nursery!</a:t>
            </a:r>
            <a:endParaRPr lang="de-DE" sz="2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26076"/>
            <a:ext cx="1656184" cy="1656184"/>
          </a:xfrm>
          <a:prstGeom prst="rect">
            <a:avLst/>
          </a:prstGeom>
        </p:spPr>
      </p:pic>
    </p:spTree>
  </p:cSld>
  <p:clrMapOvr>
    <a:masterClrMapping/>
  </p:clrMapOvr>
  <p:transition spd="slow" advTm="10391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>
          <a:xfrm>
            <a:off x="179512" y="44624"/>
            <a:ext cx="8568952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60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Meet Our Team!</a:t>
            </a:r>
            <a:endParaRPr lang="en-GB" altLang="en-US" sz="6000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6215349" y="1712652"/>
            <a:ext cx="2400301" cy="7848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solidFill>
                  <a:srgbClr val="002611"/>
                </a:solidFill>
                <a:latin typeface="Comic Sans MS"/>
              </a:rPr>
              <a:t>Mrs</a:t>
            </a:r>
            <a:r>
              <a:rPr lang="en-US" sz="1600" b="1" dirty="0">
                <a:solidFill>
                  <a:srgbClr val="002611"/>
                </a:solidFill>
                <a:latin typeface="Comic Sans MS"/>
              </a:rPr>
              <a:t> </a:t>
            </a:r>
            <a:r>
              <a:rPr lang="en-US" sz="1600" b="1" dirty="0" smtClean="0">
                <a:solidFill>
                  <a:srgbClr val="002611"/>
                </a:solidFill>
                <a:latin typeface="Comic Sans MS"/>
              </a:rPr>
              <a:t>Helen </a:t>
            </a:r>
            <a:r>
              <a:rPr lang="en-US" sz="1600" b="1" dirty="0" err="1" smtClean="0">
                <a:solidFill>
                  <a:srgbClr val="002611"/>
                </a:solidFill>
                <a:latin typeface="Comic Sans MS"/>
              </a:rPr>
              <a:t>Comery</a:t>
            </a:r>
            <a:endParaRPr lang="en-US" sz="1600" b="1" dirty="0">
              <a:solidFill>
                <a:srgbClr val="00261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rgbClr val="002611"/>
                </a:solidFill>
                <a:latin typeface="Comic Sans MS" panose="030F0702030302020204" pitchFamily="66" charset="0"/>
              </a:rPr>
              <a:t>Teaching Assistant</a:t>
            </a:r>
            <a:endParaRPr lang="en-US" sz="1400" dirty="0">
              <a:solidFill>
                <a:srgbClr val="00261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1919935" y="1351138"/>
            <a:ext cx="24003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Mrs </a:t>
            </a:r>
            <a:r>
              <a:rPr lang="en-GB" sz="1400" b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Kate Miller</a:t>
            </a:r>
            <a:endParaRPr lang="en-GB" sz="14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Class </a:t>
            </a: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Teacher</a:t>
            </a:r>
            <a:endParaRPr lang="en-US" sz="14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2455944" y="4813401"/>
            <a:ext cx="240030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Liz Hogg</a:t>
            </a:r>
            <a:endParaRPr lang="en-US" sz="16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Teaching </a:t>
            </a: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assistant</a:t>
            </a:r>
            <a:endParaRPr lang="en-GB" sz="14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6215349" y="3853565"/>
            <a:ext cx="2400301" cy="11541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 smtClean="0">
                <a:solidFill>
                  <a:srgbClr val="002611"/>
                </a:solidFill>
                <a:latin typeface="Comic Sans MS"/>
              </a:rPr>
              <a:t>Mrs</a:t>
            </a:r>
            <a:r>
              <a:rPr lang="en-US" sz="1600" b="1" dirty="0" smtClean="0">
                <a:solidFill>
                  <a:srgbClr val="002611"/>
                </a:solidFill>
                <a:latin typeface="Comic Sans MS"/>
              </a:rPr>
              <a:t> Sarah Woods and </a:t>
            </a:r>
            <a:r>
              <a:rPr lang="en-US" sz="1600" b="1" dirty="0" err="1" smtClean="0">
                <a:solidFill>
                  <a:srgbClr val="002611"/>
                </a:solidFill>
                <a:latin typeface="Comic Sans MS"/>
              </a:rPr>
              <a:t>Mrs</a:t>
            </a:r>
            <a:r>
              <a:rPr lang="en-US" sz="1600" b="1" dirty="0" smtClean="0">
                <a:solidFill>
                  <a:srgbClr val="002611"/>
                </a:solidFill>
                <a:latin typeface="Comic Sans MS"/>
              </a:rPr>
              <a:t> Amy Ireland</a:t>
            </a:r>
            <a:endParaRPr lang="en-US" sz="1600" b="1" dirty="0">
              <a:solidFill>
                <a:srgbClr val="00261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 smtClean="0">
                <a:solidFill>
                  <a:srgbClr val="002611"/>
                </a:solidFill>
                <a:latin typeface="Comic Sans MS"/>
              </a:rPr>
              <a:t>EYFS</a:t>
            </a:r>
            <a:r>
              <a:rPr lang="en-GB" sz="1400" dirty="0">
                <a:solidFill>
                  <a:srgbClr val="002611"/>
                </a:solidFill>
                <a:latin typeface="Comic Sans MS"/>
              </a:rPr>
              <a:t> </a:t>
            </a:r>
            <a:r>
              <a:rPr lang="en-GB" sz="1400" dirty="0" smtClean="0">
                <a:solidFill>
                  <a:srgbClr val="002611"/>
                </a:solidFill>
                <a:latin typeface="Comic Sans MS"/>
              </a:rPr>
              <a:t>Leads</a:t>
            </a:r>
            <a:endParaRPr lang="en-US" sz="1400" dirty="0">
              <a:solidFill>
                <a:srgbClr val="00261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AutoShape 2" descr="data:image/jpeg;base64,/9j/4AAQSkZJRgABAQEAAAAAAAD/2wBDABALDA4MChAODQ4SERATGCgaGBYWGDEjJR0oOjM9PDkzODdASFxOQERXRTc4UG1RV19iZ2hnPk1xeXBkeFxlZ2P/2wBDARESEhgVGC8aGi9jQjhCY2NjY2NjY2NjY2NjY2NjY2NjY2NjY2NjY2NjY2NjY2NjY2NjY2NjY2NjY2NjY2NjY2P/wAARCAUAA7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HApV5NIOaXOPrXoHMKOKX2ptKOtMA70d6XvSYoEJQRS9OKbSATGKacU4mmHjNAyC44UiqQq5cn5apKeaxluWh1SoKjNPTrQhsmzmnKPmFMqROXFaIgsjGaXrQRSVZIo60vQc00fWlBFIANHajNBoGApaBSE0CDIpO1KMY60vagYh6UlLSE4oAafalU9qKAKADAFIaU80h9aAGkYpCKcTTaAGElacsvGD1oYZqPFICYkN3pMA1GDinhqBiY54okp+7NMfgGgRGOeaePemilzg0DEkHSmA4NSnmoyMUgFBpab3paAHfhSLwPSjtSdKAHoO9SHgUxKkqhB6ZoJPalAo9eKAEFKBQcDmoy+elADy1MYk4xSdetKOtIAA45oIxTzUbtgUARdWxTn4FKi8k02Vs0hjM46VE5qTtUbVLGLFzIKsj5nAqvF96rcS4GacRMlPC4pmCafnNGDViGDrRj86Ugig5oAcuTTfWnA4FNoEKDQKB0opgL1phH5U7HpSfWgZGeDxT1pDRSAVvpmjqKAaCKBCZ7UmATTGbacUZOaQx2ecUA4oxRQAhbmkOTTsUUARkZpmOamI4qI0mMQ0wfeFPPPWmfxCpGWF6DNSL61GnNTDpVoli9aUYpFNPAzzVCDNBpf50YxTATrxR3oo657UgA59cU080HpTSaQxBS8Cjg0uPSkAq08HmmLTh1piHAUvQ9aTNLnvTAXGTSjGaTPGaXOaYgHFNc06mvjFAEDVWc8mrLHiq0h59KiRSIjQaU0dqgoYaaace4pp4NSxjaY3WnmmHrUFDaUUUUgCrEa/IKgqwhAUVUQZqClFNHNOroMgPFAoBoAxQIMYpe1FIc4pgIaT2pcUhpAJimNwafimN1oGV7g/KapjqauT8rVIdetYy3LWw6pENR09OKEMm7e9Pj+8DTAakj+8K0RDLY6DNNIxThQaskbjikpc0hHpSAcKXpTBTu1AwIptOzmkxjmgAFKTQeaTH50CF603rS+1N6GgAI5pQ3bFJQKBjieKb1px5+tNoAQikxS5NJzQAEYFN2040gHrQAwrigcU40mKQCZ5pGbjml/CmPSGANKRTFJ71IORQAZpGpTTXz2oASlFNFOoAUmk64oNKozQBIo4p4puOKByc0xDj0pTj6U3nPWg9KAGSP2piEk0rDvSA4pDJcZFGOetKpyKXFMQxjxUZyTintxSIOc0DHAYXFQSdasN0qs/JpAN7VG1SnpUR61LGSQD5s1dHTiqcHWrimnHYTFpQabmjtViFzSUUhoAcBmlb2pucU1mJ6UCHZ4FHehF4pSQOKYwzyKTOM03dmnBhSAQimnjpT2IxTAOaAHAce9DnFL0FRnk0AAXPJoI5pwOOlITg0AIaMcUDpzTqAG0dDS4pG60AI3SozUhOBUZqWMaelNX72aUg4pFGKkZPGeakLelRx1J7VaJFBzUgqMcGpFIxTAd2oHPajNGc8imAh4pM5pxINN4oEIajJ9qkNMPJpDAU4GmU4cmkA4U4dqQHNKOKYhxpetIDSntVAKPSjFFApiHYpj9DTgaZIeMUAQP92q78mrOeDVZxyazZSIznNIaUk5pKzLENMNONMIpMYhphp5FMqGMSlozzQKQAOasovyjpVdR8wq1jAFXETL44NPHIpuO9KBxW5mApQOKOwoznigQvSkzmlpMUwENJ3pe9NPBoGJnmmnpTutMbvikBXn6GqY61cm6GqYHzGspblx2H05ODTe9OWkhkgxUqZ49KhUZqZRyKtEMuL0pDyaByBTiK0JG4xTc048U0mgBKcO1MJ6U4c0gHY70Y60Cg80DE60UlKDxQICcUlB60negYhNKDSHrSqOaAHU0mndKaT6UAGM0nQUZpD0oAWkoyQKaaAENAoxmk/lSAU1FJ+lPFMfnpSGNHWng01aXNAD+PxoNJu9aUGgBuKUClozQA1uafGR3pjc0qjpQBITQvXFIBzS5waYDjxSZpW5FIB81AgI46VA/BqzjjFRTRnBpDCJ+1SOeKpI+1qtowYUANY5pycCjbzTsYFMQx27GoutOc9ahZscUmND3wBUJFIcnrSVDKJ4RxkVZXoPWobcfJ1qYVcdiWKRRRnilFUIMcUUE0duaBCHnpQgo6mnYoAUnFN60YJo6ZoGIRQBQTRnpQAEZNKBiilPAoAaxJpuMUoOTQTmgBcYHrTW+7S5p3rQBGCD1pSaQjFApALnik70tJjHegBGxUZqRqYaTGMPSkUcUNxSp92pGSJUx57VClTjnirRLAdaUcUhFL05pgPHelHSm9aOnFMQp6UntRiigBppppz03NSMFzSijHehaAJABilpo5FP4qhCU7pScUvGaBBn1paQ0vcZNMBTio5ORUtQycc0ARnAqs/BNWGOagfmokUiIim59Ke3IFNxUFjSaaacRTW4qWA00w09hUdQyhc80UYopDFB5Bqcyg1WPFAb3qk7CNzml5IpKX0roMgpAcU7GabjFAh2feikpaYxpHvSYH4UvU0h60gEPHSmkj6U6mP0oAry9DVPnJq5L0qp/EaykXEcBTl5phNKvUUkMnUVIOMUxOlO5q0Qy3HnFPNMjPyindK0JA/nTCPen470hxQBFTgaRhgD1pOlIZIOaWmA08cigQhpOgp1BoAbig9KUe1IRxQA1j0pR0prckUoOOlAx340E0Z6UnWgQh5NNxTs80GgYhxikwMUcmigBppKUmjoKQxDio3Bp/40wmkA1evFP6U1etPFACUClPrSUAKKXpTAacTxzQAYoFJ2pVFADqU0d6KYD16UAAUlGaYiRTSPyCKaDS5zQBSkXD1LE2CKWZcjimRnBqRlwcjNMcihDx7Ux+TTERtnvUJFSNzmoz1qWMDjBqM09uBUZ5qSi7bj5BTyCDSQ8IKc1WtiWC9eafntTQRR71QhaQ0ZyaDQIQc08U0UvSmAtNzkHtTjwKQnj2oAZSgc0fzpw4FIYoprHJxQTgUUAHSk79KOtHTtQAhGOaUHNFJigBWGabjtTqQjBNACdKAcClzz0pO9IBGxUbVIRUZ5pMYxuRTo/TrTW4pyDGKkY9OtTA1F3qVOKtEscORS0A0d6Yhc80vvSUgPvTAXt7UdqDQRQA0+lNPWnHim9+KQwBp6jimDkin9O9AhR1p46UwHpThTAcKDgUg7UpFMQo60EYoBpc0wEGSetRydal6VE/J9KQET4C1XY4qxIPlqq+aiRSEPFNH6UppKgoQ0w8089KY3PAqWNDTTDTzTDUMoSlHFGOaUDmgAI4qLmrDLgYpvl07AbPQUvf1oGAKXsK6DEKOv0pR0oPtQMaRzR1p2KaaYg4xTTQOlL1NIBhprGnEVG3pSGQvVQ/eNW34FVG++azkWgPNPQUzv0p6frSQydelONNXpSkmrILURO0VL7VDD9wZqbvWiJCk70UH2oAay8VHUpqNhSAA34U8H8qjAp4xxQA7rR1pSeKbzTABxR1oNISaBjSeaBQT15oBpAOOMUlBPvSevNACE85NIeTSmjAFADD+VLmnY60mKAEprZp3WkIzSGMNMNSnFRNSAVfWlpEzSnrQAUlOpKAE9qKXbSgUAJjilSgjihOtADs0oxSEUYxTAcG4o7UgORRQAoNO60zGTThQIQqDUJXDVPTHWkMch7Ur9KjXg0/JxzTEQtUYGWqRqYvB9akYkhyMVAOtTSNwaiXlh9allF+MfKPpTsZpI+gp44rQgSgnnFGcnmkoAX370hoopgKMU7FN6CnUxAcUh6UUvJpANHWlNA4ppPNAxByadyKaOacAaBCU7HvTRQeKAA0MOhpR70E0AN60Z4p3Bph60DFxxSUvUUmPwoARhUZ4qRjzURFSxjGNPTimmnLUjJlxjmnjmo16+tSgfhVoli/WlHrQPQ0tUIOO9Jml7ikagApcU3pS5zSAD81NP6048e1M70AAPNPBpopRQA4NmndSKaAM04daYC9DS5zR15oJpiDFKPSkBpaYATUb8mpTUJ4JpANbp61XkGelTseKrPwallIiYc0gNPIzTSKyLG5pppxptIYh6Yphp5phqGMSnJ96m06M/NQgLOzpQQo4qFpyKgZnY53GrbFY3u2KXGe9HWitzIB0paTPtRQAtIefalHrSGgCMjHNANPIzTGGKBgfSo36U401utSBE/Iqk/+sNXW6GqRP7w1nIuIVIh5ptOSkhky0vWkXGKWrRBZgPyVLUMGdtTCtESKR+FNPHvTu4ppGc5oAMUjDinUnWkBFyKetIRQKBkgpKBRTEIeaQml6UmaAGGlApO9KlIYmDS0vakoAB0o7Uho60AGOKTpThSHpQA00mKXHFIaQCMaiank80m3NIYIOKB97rTwAq1GDyaAH9qSkziigA3YpAaMUAd/SgB6nmkIweKRT81O6mgBwOaMfjSDg0GgBaX8KaOtP/hxTENyBTuDTCKX8KAFzig0Z4pAeaAEYccUZp3BpjdaQEbmm9qe/NNPApDIXPWkjGZBQ9LD/rB9ajqUX144pxpq8UpNakCUUuM0lMAo9qMZpR1oAUA0ueKARS8CgQ00UGjpQAhOB1pm0nmlbk8UoGBQMUDA460UUdRigQgpSM0tITQAUHmig0AJzmk60vOKToaBiDpRinU09KQDX61G1PbpmozUsaGnrT06UypE4pDJFHFSDkUxelSKMVaJY4GgDvQPWlAxVCENLS5FGfagBhoFDjvQnSkAGmjOetPIptAC0vTikHWncdetAAOKUGjrSgUwFpRxSdKWmIUUtIBS0wEOaiI5qVuhqP3NAET8Zqu/OasvyKrsahlIjPY0h60vQ+1IeazLENRk1IajYc1LAbTe9OamGoZQUoOAabT1XcaAEVCfmNO21YEW0CmFOeuKpoVzV4zRSEHNAroMh1FGeKBQIDzQenvR+NIaBiUw9af2ppoAaaZIKfTX460hkDnCk1R/iNXJuhqp/FWUty0Ppy9abTlpIZMOlOHSmL0p/atEQWIB8tSVHB932qSrRIo5opAOKO1ABRS9sUGgBMcVH0PFSZppxSAUdaXINMHFPHSgBCcGmnrTjSEYoAaf0oU0hNKopDHYpOlL0FNJpgITTWNKOaQ0gAHtS0zGKM80DHmo2NPBpGIWgCMdaduC1GzDtTPvHmkA95CaEpuKcKQDjxS02lpgLiilHSigBh4IqQdBTHpy8igBaX1o4oGKYCU8HP1qPvUgoENNIKeRTaADnFJ3pQaDQMTOKR6Wmk0hDDTGNPxTG60mURNT4P8AWVGxqW2Hz1K3H0LgNHNHApe1aECc9qM0tNpgKDR1FApaAFAwKMUuRRQITHNB9aDxSEmgBBzzS0vak6UAITSgZoHJ6UpNAxCe1Jil2/NSmgQneilHSkzmgYdDTWpc5pD3oAUHIxTTQKKAGOKjOO9StUZ9aljQzGKelNNOSpGTCnj60xTxTxz2q0SPzkUc0hbHSk3c5piHgUvSkBpOetMBGoSlbNNFIY4nFNFKfagGgBRSgYpoxmnYz0piF6UoNJjilHSmApzSij60nSgB1A5oHSlzmmIRhgVDUrn5TURFADX6VWarD9Krv1qGUhhpMUppKzLEI4phpzZAphqWA00w09jTKgoBVyCPjNU6vQk7BirhuKRKVGKiI5qYnjmoyOa0ZCLmc0UD1pR0qhC9s0CjpzSjimIDimmlNNJoGBNM7048004pAHbionJp54700jPNAFeY5Aqrj5qtTdKqn79ZS3LQ4inLSUL1pIbJx0pwpq9KcKtEFi36GpDzUFvkE1YNaIkToMUZ7YopKAHdKKQU6kAykNO4prD3oATrThTQemadn0oAGpmae35000AIaF4prGhetAx45pCBTh0pDzQAykJpxyO1MIxQAhzSYzSkUgpDFBxTCCSSaUmnY3AUgIitJipGWmHikAg606mgE06gA70tJilpgOU0tMFKG/GgBHpU5WhiDTUOD1pAP70pOKBTgO9O4DAPanKecdqMHmgYBpXCw+kpQRSdenSjmCwbaQjHNOwaO3NFwIjUbtg1KxFROM9KVxgCGFMenAbajc5oYEZqe0AJJqueatWo4zUx3G9ixilpM0VqZi02nU00ximnAcU0U4cigQhoFGKKAAnNHQ0gzS+/egYE9eaBRjNKooEGTShKQsq8VG0pPAoAlYqo60zdnpUe0nk1IgAoAKCBSmkzQACg9KUYpCc0DGZpe1B6elGcUgGN1phqRqjepYxlSJTMU5D6UhkwqVeBUadKkq0SLwaUimdacKoQUEkU6kJoAQnIpuaU8Cmjg0hj6bnmlOT0oHFACDNP5pvanAigQvSl6ikHPNKtMBcUvFJSimIUc0tNHtTqYDX4FRE096YR+dADH6VXY8GrDnIxVdxg1mykMPagjig0gNQWIfSoyakJqI1LGMak9aU0lQxhV63P7sc1RzV22+4KqG4pbErHAphPNPfp70ytWQXelKCaQ0maoQ7NL0ptLxTEByTTcYpxNJ1oAZjJowaeaQigZETTSeKkIqMgUgIJulVmGGq1IMmq0vEn4VlIpB2pVpOlOXrSRRKpp46ZpiCnqatED4TiSrfVapp94VbU1aEJ60YxTiMCmmqEANLSZ4pfoKQCUh5petGaAGEUe9KenFFIBaYxpxpCMc0AMNA4NBoHJoGPzS9Kbjil6e9ACGmGnmmsKQDWzTac1MNAxCeaep4qOngUgBjTGFPNIfSgCMcU4UdDR1OaAFIJFAGaOtKKADGKKKKQDDQKcwFIBzU3KJU5p3AqPODTWfH0pOVgsPaQdqZv545qMvn6UA4xxWTmUok6/NUnTiqwkx0p4l496XMOxPk0jc0xZB604EHoapSFYjYYpo64qQjNIFwea0TuTYjkXioTwKnlwagYZBpgRHqat2w+SqmKtwHCgUR3CWxOOaBRn0o6mtDMKTrRmg0xi4NOHFM6mnUCA9aQ0uaQ0AANONNBwadmgYdKjeQgcU48mlCg0AVwSTzTwRipNgJpDGAaQCZpy96NuKDTAXNHFJQKACkPFO9abigBKTqaUnNJikA01GxqVqiapY0J1pyDmmjpTl69aQydadmmKQBSirRJIKUdKYvNPxTELmjpQeAKOAKYDWpB0NKcYpBwaQC9BSCnHpSUABHHFKOlAPvxQ3PSgBc04cUzGMd6cDnr0pgOPSjpQKUmqEKOBQKBSk0ARvzTDnGKe3WmGkMifioXqwwxVd6iQ0RmjFKQQaQ1BY1qjapCKYaljIz3pKU0lZjENXbU/J61SNXLUnZVw3E9iVvakzj1p+fzpQOK1ILGc0KM0gANOAwKokXGaTFO5pMc+9MBM0A80Fc01higB2aQ+1MDUuQKABhimMcUrc009KTGQSHJqo5zJVt6qP8A6yspFIdT1plOU80kMmUUo4NIrcU4c1oiRy8uKtgY5qmOvSrSH5elUhMeDTWopSRTEIDxR0pKKAF6jNFFHT60gG0daU00UDFPFITS+tIelADDQppG60oHpQA+igUUAApDR+NL1+lAERHFMJxUrDiomxSGNFPU1GKevWkA41Geual5AqJzQAemKWkU5FBOKQxDxRupGIPSmg4qbjsShhS5zUIb3pQ3brS50g5STqKAQKi3tyMUvO3mspT7FKI4sKjZiaQmgHnis27l2EKvjoaad57Gptxo2FqkZEu4GpA3rS+W3HNIUYHmgBc+hpwYjvSKOak2A9qABX45qQMCtM8lqACPampNBYRl5yBzUTjPsasAHuaQoCa0VTuS4lEnHFW41/dio5IdxHarEaHaBWsGRJACcCnDFNI2til961uQFNp2eKbTEOApelIDTjjtTAQ0h5FKTTRx3oEKOKd24pppw6YoATOBSjmmnpSjpQAdDxQWxQ31poPNAx26kPNKKUigQ3rS9qSgfWgYo4HNJnIpTSUAJQc0dqKQDSKhY1Mx5qE9aljAGnjimDFP96QyQZxTgKahzipAPfmrRIcinDpikpRmmAtB54pKOfwoEIx56UZ4oNHXoaAFzmk5pQKM0DDFL796OKUUxCA0o9c0dO1LjNMBe1OHSmilzg0CFGM0401adnvTERNyaaRTmOSaYaQ0MfpUDcmp26VAalloZQQDQaDxWYxhqM1IetMNSyiM9aQ0p5pvaoGB5q5ak7Kp1ctPumnDcUti0FAHSkzQpx9KX8a6DMmA/KnDrSZzSg5pgKaT1pfWjoKBBSdaU+nem8gUwGlKjIINTZpp5zSAiyaCfanYxTXpDIHOaqHO+rLnGRVYnLmsmWh3b3pyCm9KcnWhASrTx1pq07pVokcoyetWV4FV4+TxU6mqQhaXqOlKabnBpiDPpSUuaXHFACYNLmlpucUAIaMU6mmkMTNIcmlJxTSaAGHrThx+FNxk0o60gJDR1zSZpRzTAaRSqaCKb0NADyOtQOKlByKRxkUmBX6daUHFI4xSA1JRP1FQnk1IrDb1qJzzQ2AbsUhbPWmk5+lRu3PFZuRSQ8uBTDITUWSaBn1rFzbLSHgnPSpoutRx5FWkGR05qLjHFQydKgdj0qztbbxUDpt60hkeKlRMjmmd6lVS3sKAHiNO5FSfu1GMUgTHQUhAHU0AKWTtxmo2IIwDxSkgd81EzcHFIBcVIrharlqTdQBpRuGXrTiike9ZqylakS5I4zQBZaMjmo2DLzS+eSvtSeap4zQBGSRSh2FSblalePbyORVKTQrXImYkjNA5PtTio7U3O010RlczaHGjFB55orZEAOacOBTc0dqoQGlpOlGc0ALQOuaSjtigQuck0vtTelH40DF5pppcml96ABTmnniogdtO3ZoATPNOA4ppzQrYoAdmjOaTOaDwKAE70meaA2aWkAw9aibrUzVCx5qWMBUg5FRA1KhpIYo4NTjmoTwaehzViH9MUopKBjFMQfjS96aTmngcUCGHmjrigmkB4oGO5pRSZpQcUCFA5zS/pSA54pRTAWg8daOtKeTQAA9KXrSAU4elMQg4pTSHrQelMBpOTTSM07OTTaQxpHBNQOMdBU7dKgcnNSykRHrmkNONNPasyhKjIqQ8UxuKlgRsMU005qaahlCHrVu1xtqpVu1+5ThuJlnjNLu+lJikK10GZaA5pcUe9GeaYC0UY460YoEHSkY8UE9qQ0wG55pCcClpppAJmmHoacTTGpDIJeKqn79WpTVY/frKW5aHdqcgptOWkhsmAzTlpq80taIgliHJNTr0qGCpV6VSJHUhpe9HaqAb0pw4pp60A8UgHGmkU4YoNADT7UhPNOpppAIetIe9KaaaBjM04U3qacKQxRxTiaTt0owcUxCk0EZpKKAEHpTiKXIpDQBBKvNQjrVpxkVWdcHNSyhymo5OGpyHFRu2TWcnoNDXbFQkk05zk02udu5okGc08DNNFOBxUlEsYHercZAxVIOfSpo3PFSBqQBWpLq3+XcKZBIQPu5q6mGSkMxfL+bJqQNiprhNpqt1JIqhEu9iPQVGR3PNL2puc/SgBx+lRM4xilOSKYVpANLj0pu7PQVJszQY8LQBGWxSZGMmgrmmMCRTAeJmHfinCVW9jULIab0oAuLIRjmp1n7dqoxE9+RSsxRvUUAXmK4yppuc9KrRzYIz0qzG6k007CYtHFPZcDNR11QldGUlYcOKXNN6UVqQKRmigUZ5pgIKdTaUUAHak704dfakxQAZpQc0be9G4CgBCKQUpPFN5NAD+DSHim5IpGYmkA7NBOaiyaUE0DJBQeajZmpN7YpXAcxqJjSkk9aY3JqWMM1LGajC09eKEBKeKFOD703ORQKoRMGyPakLVHk9KMNQImQU4txxULEgUqEkc0wHdjmmbx3pNrE0ohzQAu+jf2pREBT/AC1xQAivTt3NJsFOCimIAeadnmkC0Y4zVAKDzTgcUygZzQIk60lAprdaYCdKQmj60h5pDGsahbk1K3Som5FSxojYYptOPSm9azKEPApjVIRxTGqWMiam056ZUMoKuWg+SqZq5a4MeKcNxS2LHXpSgDHNAGKXaK6DNljAoPWigGmICaWms1Irc4NADqQ0p5phOBQAHikI4pN3PNL1oAjIppGPpUjCmMcCkMqzHmq5+9Uz8vio2Hz1i9y0LmlDYpCKVRmhDJFanZpAtOUYHSrRDJrc1N0PSorf71Tng1aJYA0tN6Glz1qgENAoPSkpAKKXrTR1pRQApph4pxpppAIQaYeKef0pjUDEFKBzTetCnmkMlozxTQeadTENIyaUClNB+tACZxSE96QmkzQA/tUMq8VID6VHKcCpYysTiombNK7Uw1yyldmyQhOaSgmkzWYxw608GowT2pygk0DJVFWYVxVdMjGRVuLoKkC3EuBVmP7u3PNVouasoOh70ikRzRFl+lVfIOeBxWxFGJQQetPWzG4cYxSuOxjx2bMTnpTXtmHGK6WOzzjikaw/eDjvRzBynNG2bj5TSG2buK6ldMyw46UyXTht4HSlzD5TmjAVGcVE6FuK6OTT84GOKhbTTnheBT5hcpzrQkVGU9q2rmzb+FeKpPaOO1O4rGe61GVxVySIjqKjEZPbiqJKwDfwin7JMc1NtAHFRsWHegCFsg09JMd6aX45pnGcg4oEaMFxuG1jzUjL3BrLDFWBq3FOccmrUrMTVycU4DFNDA4xTi2K6oSUkZSVhaSjPFJurQkcBSimZp2TigBf50mR3pMc0o+tACEselKFzRTs8UAGykK4OBTgeKQkZ4oEJtFBUUFqTNAxpTJJFG0U7tQRSAbtBoK0tITzQMY4GKj71I1RZ5qGMfilRc0wEVIG2ihAShBil8sZ9KjRjjrUm7AqyRwCqcUcH61GTzTkNMBxXHvRinE00mgBTgUm6mEE0bSaAHlqUNUWDup2KAJAcUuajFO59KBEg6UCmZxSg5NMB2KSgn0pR+lMQ5T2pril6Gh6YEY5FITzSsMCoix70hjm5FQvTi35VGzVDKQ1qb3pSec0hqCgpjU4nimMalghjUynNTDUMoDVq1Py4qpVq06U4bilsXQeKQnnrUbvtU1VLsT1ra5FjXAxk0EUoGaDzVkjOlMPHNS4prDIoARXBFKcGofun1qZDxQBGRg0AmpWFRlfSgBetQytgGn54qGVqljIBkkmon/1lWiuEqq5+es2Wh1OWminD6UkMlFOzzTVFOFaEEkB/eVZcVVi/wBYKtnpVIljPxopucUA5pgLzmggnmjOKM0AHSlzTaBwaQCk0hHHFKelIKYCHpTDUmOKjxSGN6GgdaCKQVIyQU6mKfWn4qhAaQ0pFNNADSKSlFIeKQxMkc1BNJj60+WQKOKqOxY1jOdloXFCE005NKfSlAPYVzGg0RkmpViGPu0q7qlUngGkMFiX0pfI54qVFDEZGKsJAp6ZpDIFgyOanig7Vcgt89RmrsdqOO1S2NIpRWrdVq3DA+cFeavwWjEjFaMFlgZxmpci1Ezra3bd93NaKWgbHHNXYbdQOVxVlY1XtUuQ7FRLbAqT7OCwarOBSj6VIyExL6VE9sCc1c20mKQXKLWgxUf2QY6VpFaaVouMx5rAEdKz57AAHiulZM9KhkgDqcimpCaOJubM5OE6VnzQlT6V2lzYnBAHX2rEvNPcNwDWikS4nPbSKikUnrWhcWzx53CqTo2a0M7FKRQKiI96syIe4/Kq7DBqhCA08NjimUZoEWUlIq3G4dM96zA1SxS4OM1UZOOwmrl7JparibB9qmWQEV0RqXM3GxIKXOKbS9q1IAmkBNO+lGKAEyaTNOI7U0igBwYmg80gBpeaYBntim0uDQRxSAQNTs0zFKBQApamnmlxmgjFAyM1Gc+tSN1qPvUMYoFPAzTactCAlRQBmlI460L0p3FWSN209VpKUZpgKRTcZpx+uabn3oAXiige9L9KBAMGlUU0deadjigBSMU7qKb1pVpgLijHFLS0wGcgUqnNOwKQpg5HegQZxQxyBSGkOTTACcimOAe1OzSH3pDISuBzULcVZYZqJgKhlEDU3Jp5FJjNZlDetNIqQimmkCIm4qM1Iwpn4VDKG5qzaMcmq2KntepojuD2J5MmmbKnABpdgrexFy7Rj3ozSe4qyBSKb2pwOaKYEbAU0cHmnkelNZaQDwc0OMrxTA2KXdkHvSAhfimBS71I/PalVQoz60hkc/FUX5arc5yaqH79Zy3LQ8c09aZ2p60kBIOlO60g6elKK0RI+M4YVc/hqmPvCra/dqkSyJxg03NSuOKizTAdxmjFNzmlz2pAL1FIaWjGaAFBzxTHyvIFL06U7gjBoGRrLng0p5pkiY6UxHIOCaQDmNID7Up5FJ2pDJBzTs01adxVCEzxRjvS44pp6UAITTHbPFLUMh5qWMgmPPFQ06RsmmE4rklubLYN2KcHNRZ5pymoKLCc1KmSagTI4q3AhYjikBYgh3EEmtS2t+OATUdpbMSOMCtq2tugrNstIZBb9Pl/Or0duMjIqeOHGOKsxx4qGzRISKBRjtVpUAHFIgxUgqLjEANKRS0tMQgFL3pwFKAKCbiYpCKfijbRYVxlJinkUEUrDuRkUhXNSEUhFA7kDJkYqlc2ysprSIqN1BoKOTvbQpnA4NY1xbY6LgV29xAGU8VjXFqMkgVopEuJyUsR6gVTkT1FdJcWg5O3FZs8AGa0TM2jGZMUwjBxVuWHb0qArVkkR4oDYNSMARioypHSgCQPUkcmGHPFVxTgaadhGqpDCnDAHNVoH3IKsA5rsi7owaHil4popc1YgOKOtJSDrQA8YxQaSlFAgxxRxRTT1oGIaTp1pSKaaQEgximtQCTQ3SgZEw4qLvUjVH3qGMevNPHWmCnCgCUGnDpUa1IByM1aJH9qSlo70wE60lBJpB1pAO7UD6YpOpopgO6inADvTAfenYNAC0o60lKD7UxDhxQaKKYhetO6DFNHTNL+NMAK5qMjsakBx1pjH5qAG9KQmlam5xxSGNJqJ8k9akY/hUbVLGiNqZTjmkzWZQU1qcaYevNJjGNUZqRhUZrNlIbirFrjJqsTVi0PzGiO4PYuqKdSLTiSOldKMiwfypMgUmaCKYhc0ZphNAPPpQA/txTTTh0prUARv0qNCwY9xUm0saeFCjJpDBVBGaa/FRvJhvlNJvLDmkBBLVc/eqxL3qsfvVk9y0SU5BzTRT1FNASgUuAKRTR1qyRynLCriHiqqD5hVhevtVIljyMioXXbU9MccUwIQaKQ8Gl9KQxRxS5po6Uo6UALS0g4oIoAU+9VnXBqfNMcZFIBgPFKDnim5NKpweaQyVelO4PSmhaeq4qhCE+tMJp596jJFIBCetQPTy2aY3NRIpFWT71RE89KlkPzVEa5ZbmyEp6mmY5p6DNSMsQKWbpWzZQAYJrPs4skc1u2sQwABUNlIv2yDgYrVgQADjmq1pEFUcVoRjFYtmiJY1qVRTF6VIKkocKcBTRUi80AxccU7FGKdiqsQ2IBTgKAKWnYkQg0AU6iiwhmKWncU3FFgG0hFPNIelKxRGRUbDNSkUwipLRXlSqU0IyeK0mFVpVoKMW7tsjI61iXkB7jBrqp493Ssu8thgnFaRZDRyVyjIT6VRdcnit68hwpzWRIoRj6VqjNlcDHWmkinSEE8GozjFUSNI7ikBobikpiLdq+OKu59qy422kVpRHegNb0nfQzmiT6UUUAVuZhmjOKKTFADhTutIKXrTAKTFLikJoAaaaRTjTaQDlpWHFNHFKTlaAIXqPPNSPUXQ1myiUUuOaaOlOFNASLUwGKiQ1IKtEjsAUn0pKTNMBG4FIKcRTaQDge1LTMU4H25oAcOnHWlzSA0uOaYhe1OFNGTThTAUelLikopiHdKSilpgJTOpp5pnegAx3ph61JmmGkAw81E1SkVE1SykRmm04009azKA8U2nUhGRSGRsKifrxUrVERUSKQyrFny5FV8VPaHElKO4PY0AMc0oP1oXpS10mRNijIpaTFMQFRimAYqQcU0+tABnNJ3oB5p/FACYwM1BJIScCpHOaj2Uhke2kPFS4prjikMryHKn1qsfvVO/BIqFvvCsmUiQdKUGm9fpTlpoCRaeOlNQcU6rRI9D8wqx0qsp+cVaHSqRLFU0p5FMNKrZFMBki1EOtWW5qu64+lIBc0UwHnFPBzSGOHNLnimilpgMJ5pM05sGm4pAMYYNMqQjIpg5OKQyaB9wwetTHioEXByKmZvkqhEUjY4qI80uCWyaXFSMaBUUpxU9QTn5c1Mthopsckmoyc05jTO1cjNhRyatW6DvVdFq7bKMgnpUsZoWcZYjaMAVv2KLuGKyLNDJtA4FdBZQ7R0rKTNIo0IVGBVlVqKIYxVgdKzLHDmpFHFMFLk5oGSCnqaYtPHSnYTHjNPFR7sUoNUQ0SUU3NGc0xWFLAUvao9tOzigLDs0ZptJQFhx5pDSZpCakdgxTG4p1NakUhjVE4zUhpjDikUVXXmq1xGGSrxWoJV4NCA5bUIsZrnrlSpNdVqaYJrmL3AJreJkzMfrQuTQ3WlU8VZAjDNMxT2OaaaYhRWhatiMVnDk1oQLhBWtLcmexYBpaaKWukxFoNJmgZoAUdKd9KaDSjNMB1BNIDSk96AGmmmnHmmkUgEFKaaCBxSmkMjeos1I9R96llEqdKUdaRelKODTQiRKmB4qJaetUiRSKb3pScUlMANNp2aTvSAKUUgpc8UAOFLmkHSnCmIcD0pw6GmDrThVALmlzSdqUGmAtJmlzSUCEPNJTj04puKAEJphp5pvSkMaTUT1Ieajc1LGRH3pD1pxFNOKgoTqaRvY0E0YqRkZFRtUzCoWFQxoYaltiPMFRGnQnEgqVuN7GqvIo3EUIeMYpcV0mZMDSk03PNKCM1ZIHkUUGlpANIpoJGQafSMKAGnpSA4pCaYW60gH1HJgUoY0j8igaKjnLVEeWFSsPmNQn79Yssk7U5aQGnCmgJBThTVp1WiRyffFW8cVTU4YVcU8VSJYjCoyMVNjNMPFMQBu1DLlaYelKrcUDIXXBpVNSuuaiIwaQxwNKaap5p1ACU08U/tTTikA3tTF+/Tx3po+9SGWAPlprE4o3YUU0mqEJjmkyKCeKZ3qRjs1BcfdNSk4FV5W+WplsUtyo3WkAoP3qWuRmo5Rk1o2kYdgKz4+SK19MTfKtSykbun2wwvpW3DGAABVSziwo/StGMYxWDZqkSouAKmAqNKmA4qCgFGM0o6UCmAq8d6eDTcGlGRVCHcUZpKAKAHhqcDUe4CnA0xMfTWz25oAxS5xQSJkigmlpBQMKQnFBNNpDF3UnNGKUUhjSuaaRxipKYaQyIrUMi8GrB4FRN0pDMHUot2a5LUYjG5z0NdzeRhs5rk9VXa5UjIraBlM5xxzTR6VJcYDcVEDitTMcVNIwwKeGIHNN6nmmIdBHubJ6VfTAFV7ccGrKLmuimtDOT1HClpcYFJWpAAUvSlFJ3piFPSkpQaKAFxxR1oBo6cUAHemsacO9NagBnenUhpeMUhkTmoz1qR6jqWMlTpS96SPlacaaESIeKeOtRoKeKoQGk7GlpMHNABmig0lABnmlFJ3pRQA4YFP69KaOaUcUwFp460zmnDimIdSim9TThTEFLSH60e2KYCE0nSnNTKAA0w9acelN70gGnnNMYVKRTHPFSyiI4qJzT2NMI4qGUJS0AUtSMY3SoXqdulQPUsaIzSocOKQ0gOGBrMo1ozwKfmoYDlB9Kkrp6GJOR3pBxTu9I4qxCqcilxUa1IDmgAxzSHinU1jQBE/rUYNSsKZsG7pSAQUu3jPanbB60xyACBQMpynLnB4qFvvVK3U1CfvViyyQGnioxUi8CmgJUan5qMUoOKskkGMirS9Kpg/MKtoflFUhMdSHNHSlzTJImU4poqRgaiakMeG4xSEU0GlBoGJRninGmN+lAC7uKM5pP5Uh+UUgBhxSRLk0hk2x5PWpImUCkAjjFNzxUjyIepqB3UOAvSmBJ9aaeKdncuajJ5pDENV5O9TnNVpTWc9io7kHU0cUmaQcmuY1JYuWxXS6NDhRnvWBaRb5VHvXX6fGEUCs5MuJrW6gAVbQ4qnEeRVtKxNUTpUoPSoUNSqKRRJ2pATninCnAUCDmkNOoGKoBoyDTu1O4NITQIbjNPFNyKWmA+jtSZpCaCRc0E4pMikJoGBpAM0Z4pR0pDDBzSikzSigQhphp5ppFIaIm5qJzgVOw4qvJUlFSYZrltcjIbNdVN0NYOrQh4mNaQ3IlscVP941GB3qa5Ta5qCtzEU80fSiljGWpoRdt1wlWAdtRxjCinZya64qyMXqx2eKMUlLVCFoHNJSjApiFpaM5pKAFxQKKOlAATTTSkZpM0ANNJzTjTDxSGhrmo6keo8c1AySMmpGqJODUpFUgHLUgFRL0p68VRI/uaaaX8aQ0wGmikNKKQxcZo6UGgDigQ4GnU3FOFMQ4e1KKQUtMAB704c03FOBH40xCjil780UE0wGsabSn1ooAQimgYNOY4qJnPSkMVjUTc04gnrSEVLGRsM0zb3qRqYeBUMobRQelN7VIwNRNUuM0xhipY0QtTM09utRms2UaVsfkFWMCqloflFWgMjmumOxk9yfNOAGaTApRWhI0j2pAaf1FMK0gHg+tBINMzz1pQaABulMNPz7VGxoAZIxA4qLJxT25NIRtGcVIyo/BNR96kl61F3rFmhIKelMHWnDrVITJlFOIpqHtTutWSGOKtx8oD0qpkirURyoqkJjjzQKMYpBTJHEVC64qWkYcUDK/Q09aRh7UKcVIx5GOgqMnmnE00n2oATrTSDnmnLz3ofigZFL81IvSlJ5o9KkA20hFOHNJTAdE/anOKhxg5p4bjBpANIJ4UZqOSBvLL+lW7XGWOMnFOcj7M49a5qk2nY6IQVrmI3tSge9DHBNA5rMDU0iPfLk84rq7dcKKwNDi+QtjmujgFZSLiW4qsIarqMVMhyazNC0h4qZcgVAnSpd2KQydTmnZFVHuFQcsBUJvlB4IxTEaGaUcVRW+j7uM08X0ZP3hVAXAeKQ5z7VF9oQjKmm+eDxnFAEvH0pd3FQb8980u7I60DJ8nrS5yKYG49TSknFAC5xSM3Sm5NMLfNSAlzxTl6VCJO1PV+KBElKKjDr0Bo3gd6BElIaQsAOtG7NIZG/AqtI3Wrb9KpyjqRSGVpTwTWXdrvQitOXoaoTjKmqQmcRqsflztis+tTWz/pB9ayq6FsYMUGp4E5yagFWrc54q4bkvYs0opKcOtdSMh46U09aXPFGKoQmcUo5pMUoFADv0o60UlAhaXFIDRnFACkU0cHmnFqYaAFzUbCndKa1SMYxyKZ3p56UypGOBwanHK1BU0fSmgFBxTqaDilqiR+PzpCKO1HamAh6UCkOaORSGOpRTM5704UxDwaUGm805TimIdSmkBJFO4NUIQUooo70AO60ZpPel7UxDD9KXt6UDrSMc8UDGO3amAd6eVpvTFIYGmmnGmE1IxjHtTDTiaYahjG0AZp2KKQxDxUb1JTHIqWMrvUZqR+tMrJlot2nTFXRjHXFULM4zVhn5reD0M5bmhSUcUda2IDilyKYeKYcn6UgHtg9KjLYOKXkUx+elIB4INIcVECVp28UDAYzStyKYDQW4pAVZjlqi71LKeai9Kye5oh4qQDioxUq00JjgcU8GkxkU0EjrVkknWrMYwgqqDVuI5jqkJi5pp5p+KaRTENzTs0wgg0DpQApXNMI5qQfdzTWpDIyaZK+Fp5GKqykl8VLGieE5pXOabEMYp8mKAIcU4jiinCgBBxSEU4ikzkUANOKjyc1JTW5qWMvaWolaQH0qCXK74zxirWh4MzqRzimajCUuWx0NcdT4zrgvcMJ1wxp0a5ap5oSrkYpsa/OKRB0ejR4gzW3CuBWbpMYFsta8a8VlLctbDwcClEyr1NNkyqVUfJapKL4vADgdKY96cccmqyRk9qlWAdjTsO5C9wWJJ5NV5ZmA4WtEwoRyBmozCmKaRNzIaZzTPNlQ5ViK1HtYjzmomtFIxmqAqC7uF5DZq3bX8jH5iRUf2QLThDg5xSGakN1kdatJIWFZMRxitG3bpUjL8dS9qgTnFS84pDEduKqyS4NSO1ULlutACyX6p3yaqS6x5fAOapzKSTVKSJieAaok1P7aYmnjWGPOc1j+S2MAGnx20p7Yp2EbcerGTAbitCC7BUEtmueitXXmrKLInrik0NM6AXKt3qKR1OaylmYcUrTMKmw7k8j54qtcL8hp8cgZhmluB8poQHCa1/x9sKztuelaWvDF61ZqE5roRgIM5xViIbRTAh64qZBWkCZEqE08Zpq0/NdCMmKOtLTQaWqEL1pQMUDikzmmAuc0UUtABSUGgcUCFFIRmgCl4oGNNNY8UM3am5pMBh60lK3Wg1JQCpI6YOlPThhQhDyMUA040g4qhCjpSZpaTFMBKX60lKaQABTqTNLnNMQDNPpopRzTAevHWnU0Yp3YUxB3pRyaSjoaYh/akPNFLimAzpmgDvQRQxoAa1MJFOYk8UzaTUjEJzSEZFSECmnmkMiI5ppGakI5prcUmMYRimnmlPWk7VAwIwKY4yKf16U05xUsZXcVGalkqI1kyya2PUVZxVW25bFXQOOlbQ2IkXl60p/WkozmtjMaeTSAUfxUv0oACMjFIUFGeaUHigZGyZ7VAykNVvIpjrkdKVgK5yBmm7qlYDGO9QkYJqRkMnWoqkf79Rg81kyyRTUq1AKmQ5qkJkq9KUjIpBThVkjBxViBiFqFhxxU8A+WmhMkL96A2RSFajIIqiSY03FMDetG+gY8Cg85pA3FG70pARSttWq6Lls1PIN1MUYNSUOGQKR+Fp2OeKZJ0oAbmnA0zHFOzikA8HNNIwaM80pOaYDDTDT2qMnPFSxou6RL5d6uf4uK1b6DzJulYFu+ydGHY11pTeI5OuRXJWWtzqpO6sc/cW2SQRhqomEo4yK6LUIe68GslYWa4GfWskynE39OGLdPpWnFVG0XEYFaMArN7jsLIuVqsUGavMoxVSUYNCAQHbTJblYlJJxUcsgVTzWReysQScn0FUiSe41rqI+nqazZdZdX5csPaoYbSS7m+f5V9Kku9NWKRQOmK0sQ2CauCSCr4+tWIdSjkGN7K1QWs1va7kmthIW6E9qlgtI5ZkZVwGPSnoK5ejmlxuV9y1chmWUYPBqGewezw6cp3HpSRrvG9ODUyVjSLuiyw2kY6VatnzjmqO9sYYVLbMfMGKzZaN6A5AqyTxVW0+ZRVzbxmpGUpztzWZcNk1q3eApNYc8uGJNNAxjhQMtVZphn5Ez705g0nJ+7VaeR1UiIZx1NaJGbLAkYDLbV+tRvehZAgZCfrWKIprmUK8uMnueKLvTHt3x5oZsZypqraEN6nQLqAU425x1watQ3kU3Q1y0VncmAvG59xToLh0kCPlWFDQ0zsFVW7CkaIGqNldM3ysea0AeM9azLEjgCvmnXC/IakiDMelLcoRGakZwPiNMXQOO1ZUK/NXQ+IIDJMlUbW0HmD5a2T0JtqVmU4HagVYvVAm2jtUAGK6YLQwm9RwOKdTacK2MwHFPpvWlzTEGaUUhpRQA6g8UCkpiEzSijFHSgAFJ3ozxSd80DEYUxjipW6VEelSwGMc80vUU08ilHSpKBTUoqJfvVMOVpoQ/Hy0CgcilqiRKO1KeKbmgYHpS9RSHpSA4oAcKUU0c04UCHdBThTck04daoB1LmkoFMQueKcORSUvSmIUUtIKGO0UwGHrSkUKO5oJoAQ8U3NKaZnnFIYHJoHFBpD92kA01G1PY1Gc1LKG0h4p1IagYlI/SlpG6UgK8lRGpZKiNZPc0RLaH97WkBxWZa/wCtFaQ6da1p7Gcty1TCaX8aTGTWxA0sc0oYZpdtIVoAC2aTNLtzRtwKAEpyntSUmaAFZR1qCaPjNSb6azBlIqWNFE/eqPuamYYc1D/EayNBwp44pi1IopoGSo1SCogtOGQKtEEg5qWLgGoVPHvU8XSqQmPpCKXPNJ3piGFaZjmpjUZ60AN6Uo6UuKQ0hjWbFNHzUY5qVV+WkAgGBUM3IqwarTYpMYi9KXvSLwKUtSAKXNNFLTACQRUTVIaYeallIavWu10zEtjE34VxirlsV1/h591ngc7TXLW2N6W5Yv4BtzisoQYfOK6C5UtHmszGM1zm7JbY4AFakC5GayrfrWtb8AVMgRP5G4darT2W7+I1eTpT/Lz1qQsYh03PPJ+tV5dPOeVzXS+WMVBNEvrVXEc09q0PzIMGqty3nph12uK6YxI/DVBJpkb5x3q1LoQ4o5X7PubL4rR01Yo5g8jDjoBV2TRlzx/OnRacsXpVLQOW5NLcecCoTK1XEOGyqEE9u1XURVFTKme1DdxpJbFd7UND0wapxxlXrVfKqRVXZg5rNspGhZk7RV4H5aoWp4GKuZ4qLlNFS9J2GshbcysSRwK2Lr5hUMKgKQaaYmY86Fm2JwB1NS/ZY/sjIMbiKvyQJ1281XkiHOK1TM5RucrcwEbkzhhRAjKvJJJrZnt2ycLn3NMjspX524oFYls40htP3hG5ucVQltBcT5RfxFa0OmyMcv0rRhtI416U5SHGNjFtrZ0ABUnHtWlDuxgg/lWrBGmOFGKmMKdlArJssoRbsYVD+NMukk2HIrRChaguTlDU3HY5PUIfMdeOlJFbBMseeKuyx7rjGO9E8Yjjc9sVqhHH3TbrmQ+9R0shzKx9TSLXoLY43uOBNOHNIKXGKogXpRmkFLimAZpVNJjNKODQA8UhoBxQTTEKOKQ80ZooACMU2nE560w0hi5yKYwpQeaRvrSAiNKvShhQlSUKOtSDpUfepB0poQ4Hmn5pnFLnNUIWmml7U2gBc0UUCgBw6UoptKBTAcKfTBwacDTJHil6U0Uuc0wFxnFOFNUZqQcUxAeBTCcmlY8UBcCmAgpO9L60mPegBp6U3bTyKTHvSGIQAKYxxxSs1Nxk0hiYzTTT8Ypp71LGhmKbg+tPNIRUjGH0pDTjTDxSGQyfSoDU8lQHrWMty0TWpxLWiKzbfiQVpA8CtaWxEy3ikAxS4orczAewowKM0ZoANoFNI9KUtSbqQDCKaelOLU080gIzTDUxHFMYALSYypJ1qHuank61BnrWTNEOHWpUqJTipV6U0DJVpcCkHFO7VZA3OKngPy1DUtuOtMTJSaByM0UmaoQ7HekxRnvSZoARhUbNinO/aowu41IxUGTmpxwOlNRak6CgCN+ATVN23PVieTtVcLSY0Px8tMI5p+eKaaQCCl3UDpSlaBiZpDQRimnNSwHA4UnvXReE5siSIn3rmT0rR0G5+z365OA3Fc1TU6Keh2zKQMdqq3MAVM4q3FIJSAKluYw0eK5zoMa3+/Wvbg8VkgbLjHvWpbNnFSwRoL0GOtSLUCtg1KDmpKJs0hUHqKaDSg5pkWIZLVG5HBqvJbSLyrGtCkxTAyhDMxxup4tH7nNaOAaMAU7gU0tMcmn+XtFTseOKic0nIdivIAv1qs3LYqzIcjnrVfo2ai5SRctlwKt9qpwGrefloBlSc5NNjGeKWU5JpqHHNFxtEuzPBqCS3J6cVbRgRUmM1akRymUYHB6Zp0ZZeNtamxTQIlB6VVySiPNfgLirENser/lVnAHQUtSAqqAOBSGlzTWNIENY1WnPBqdqrzdKVi0ZgQNOxI4qvqjiOxlY+lWyf3hA61i+J5vKtFiB5Y1tBXaREtEzljyaVRTQafXecTHZpwPrTKXNUSSYx0opme1KDTAdSUYpcUAJmnYzTcU7pTASl6UD3pCaBAaYeadSUhjTTT0p56UztSGRmlSkNCnmpGPHWpVqIdalSmhDiKQU6m5qhAe/NIKWjNACYpe9JS4oAUc06mDin9aYgGacBQOtKKYDhQOKB0pwpiFFOptLVEi4pcU0daUsBQMMU1hQZADioyxJNAD84qN2zwKQtTR15pFAFzS0ucUh4qRATTCfWnnpUTZpMoDSEikoIqRiMaY1ONNIpDIJDUJqaQVCetYvctD4jhxWmvTrWZF94VpKflFa0yJF6jNRJJnrUgOa2MxSBimmnfjSEYoEMNJjninmm9KBjSKbj3p4ORTSQKAEyKhkfPFK5yajYVLGQS9aiXvU0vSoRWT3NEKOKnQgVCKkXg00Jk4opqmn9askKkh71HUkI+Y0xEtJg5p3QUdKoQmcVG7YFKx96hYmkADLmp0jxTIUPWrAGKBhjFQSzY4HWknn5wtQAE80rhYCSxpw4FJj2pRSGIaaRzTzTMUgF6U78Kb2oJoAGqNqcTTWqWUhjdKWB9sin0NIelNBxWEtzRM9E05laCNxySKsyuSKwfDd8JLYRM3zLW1K3y8VzNanYtUZ8vE+a0Lc8VnTt84NWrZ6QjSRuKsJ0qohqyhzUlIfnNOU4pMUgB3UATKc07BoSn9adjJsjCnNIRzU2KjajlBMiYd6gc4NTyMAKzLq5CZqbGiJZDmoyMmq8M7SNzVjk1NikWLfk1b/AIKqW47VcIwlFhSKkgGajFSOMtUUhxSKJk9qmTms6K5w+DxWhGysBg00iWSil5pBxUgFUQxvNP7UuMUpHFVYi5E3FRls1KRULLjJoLQ0mq8p4qVziq0rZzSLKyMBKSe1ch4iuvtN8VByqcV01yxSGRh1xXDzMXkZieSa6aEdbnPWlpYYKeBTBmnius5RaXFIKWmIUUCilApgKGxTgcioyKVTzQA/pSkUgPalJGKYhKaRTgaDQMYaP5UUetIBOtNPWg8UE0hkbDmmg4NPamVIyRTmpRUCdanGaaEx1JTj7U0iqELTaWkNABSgnvSUvNAC0o4HWkpwGaYhy08U1acDimIcDmjNAoApgKOtO603OKM1QhTzUbDtTyaSkA0J3ocACnj26U16BkYwaRlNN+61TdRSGQ5xRnNOK00jtSACaaetGaM1Ixp60hPFKetIeKkY2mnpTjimtSGQSVDU0lQnrWT3LQ6P7wrSTlRms1OorQRhtFVAmRMwINPjlxwaeyA1XdSK6DMuA+hzSZOaqxylWwasqwbpQIQnFITxSsKaRxTAaTTSc0ppCKQxhqNu9PPNMbpUsZDJ0qEVNJ0NRCs2WhV61MoBqAdamU4oQmSbcUoNCtnrSsma0JFFSQ/eqIccU+H71NCLHWkPQUoppqhEbU0KSaeRT4l5pAPVdq9KhnlP3VqSaQquB1qsq5OTQNDQmTkingYFOxigikMjPNHSnEUhpAMpM06kYUgAUpoQUtAER6001KRzUTVLGNNMp5NNIrKRoixY3T2swdencV19pqCXMQYGuIA5qe3u5bZso3HpWcoXNYT5dzsJ2BwRU1u2AK56y1RrmZY2XH0rdh+6Kxasa8yexpwvVuJ6y43xzVuOSoKRe3ZHWnq1VFkzUivQUWw4FPDVV37qdvxTJcSwZOKieTPemNIMVWllx3ouCVhtxNjNZbsZp8VNcS9ear2rZkY0hlqKLB4qwp7U2Agk08rhsipGWIOGq23K1WhHFWByOaaEyucZqKRalmGDSZGzmpKM6WLqR1p1vcsp2mpW5JqhMdkppoRtxThgKnEmKw4LkjvWhFPkDmqFY0A/HNLvGKrLJnrT91MnlHs1Rswppfmo2cYpFJWElNUpmxmp5ZMCqMj5zQJlDU7lYLSTPUiuNJyc1reIZmadUz8vpWRXZSjZHLUd2OxTh600U7BrcxFzQDTfajFMQ/NL3pBSigBaKQ0UwHikooFACjigU00ZxQApFIaN/rRmgBpFIeOlP6imkUgIyc0w0800ipKBDg1ZQ5FVgKsRGmhMdig06m9aoQgoNFOzQA3HNLiijOKAHigUzdil3CmIeBThmmbqcCSaYh/WlB560wZNKFNMB4oJ9KTFLVCDFNzzTyM03HNAB2prU7FNNAEbgdqI3pWGaiB2tUFFg81GeKeDwOKa1MCMikNKaQmpYxtIadTTUjGmmnpTvWmnpUjIJKhqWSoqye5aFHWriMdoqlVmNvkFOImbJxUbrkVJTDzXUYlZ054oRyh9qldaiIpDLSOHHWlIqmpZGzVlJN/XrTENK80w9amZc9KiIoGRt7VGTmpDUbVDGQy1CKlkqIdazZaFXrUgpg605TQgJVqRWqNRTxVokfjNOiB301aenD1ZJOBTSOacDSdetMkZiplG1M96YBzTnOBQMhYbmo20nelzSAMcU004mmE0DEppFOJ4phNIYmKQ0tIeRSAVelOAzTFpw4zSARjULdalY1G1JjRGaQHmlNIvWs2i0OxxTSOKfTGqBk+mnbexn3rsoR8oriLRttyh967e25QVjUNYEmcd6kSbtTJFPWoFYhsVkaGnHJU4kFZ8b4FTK+KCrlwPg0/zapebgVG9wAOtA7luSYetUprntVaS4ZzhetTQW+47n5oC4za0nXNRAmGQ56VqrGAOlVrq3Dg0gIorpQ3WrkdyjnGawLi0lV8qTTUnmiI3A0WC52MTqF61Ksqkc1zdtqXygE1ZGor0zRYVzUmkGaqS3KqCM1n3F+X+7VKTz5zgZAosO5pi7U5wc0hQyfNiobOyKYLHNagjAXFILmS4aJs9qmguMkc1YmQMCCKzJY2hYsnSqC5txz5FSiXisWC6HTODVsXHHWgLl4yZqN5MVVM/oaa0uaAuOnl7Cq5bC5oY7jimTfKh+lNENnK6y++9b2qiKmvW33Uh96hrtirI5ZPUcKcKaKcOtaIgCKSnHmgimIBS0ynrQAuKMUtBpgFIRRmloAQCg9KXOKQnmgBpHekzilNJikAoOaQ008Um7NAxaaaXNNapGOFSRnB4qJTUykDmmhExpp4ppfimFiaoQ4sKQPxUeaBSuMeWpN2aTFPAFACBSeaeopQKcBTEKq1IoxTQacDVEjhxQDzRnFAx1qgFB4pRxSCnUxDaTvSmm0AO6U09aWmtQAh6VA4OanPFMYVLGIjdqcRnmovumpkbctIZGfemGntUeKTGBpppTSHmpGJTW6U7tTG6VLGV5KjqSSoxWTLQVMh+WoakXO2kgZu54ppNBNM+tdhgOPIpjL0qQDihloAgI4poJU1MVzTSnekMVJexpzYYcVWcHNKkpBwaLgOcYqFqnY7hkVA/epYyB6i71I9R1ky0KKkSmCpFpoCVRT+DTV6U6tEQL0p0Z+cUwGnJ98U0IsdaWkoBGasQ+mSHNP7VE5pAMzTqSj+VIAJ7U00E5FNJpDEJzTaXtSCkMWmmnU1qAAcClzTRTs5pANIppFSAU1hmkxkJFIKeRTakoDTGOacaY1Q0NBGdsgPvXb6bJvgRvUCuFziur0G48y1Vc8qcVhUWhrDc6EKGFVJ4tj57Vci5Ap08W9DWRqVo48gGnlSKbbkhtpq2qBqAM+UsBwKqEO7HccCtxoAQeKrPZ7lI6UAVIQielXYnFZ0kMsB+7uFOiu1BweD6UAbAb5aaVzVeKYMPvVMGHrUlDHjB6iqstordqvcHvTgoJqhGHJYkH5aYto4Peui8lW7UC3T0oAyIbQ96uxQhe1W/KUU07AeWFIdhFGOgqQ8CmebGvVhUb3Uf97ikOwSVTlANFzqEKj71VftDz/6tCaaJIZkw2V606GRm4q7HaE4LipY7UBicUxkEcbMKk8sjrVvywtQTt2FAmRRrufiodRISBz6Cr0EW1Nx6msbX5vLtXweTxTW5D2OTclnY+ppR0ptOzXcjmYopwpop3aqJHZxR1ppNKDTENYc8UqmnYzSFcGgBwNHakFFMBaWm0ZoAWkoozQAHrSdqDSE0gEI4php5ptIYyg0GikMValHAqJetP60IBdxNA9KULilwMVQhhFKBSnBpDSAdilFIDSg4piHA8U6mU5aoB46U8UwdafTJHZ6elL0ptKKoBx4paQUtMQhpKCeaBxQAHgUlKaSkAw009KcaTjNIZG4ojbFOYVEeDSKJGphp2cimkVIDTSUppuKQwNMfpTqa9Sxld6jqSTio6yZaCpUPy1FUiD5aQGt5nrTl5NQkZqSLIxnmuswJ14HNKRSKQadVCIj1pCKeRmoyccUhjHXNV3Ug1ZNMcVLGQJJjg0shyOtNkXBpm7tUsoY9R1I9R1myhRUqVEBUi00DJgacKYKcKskWnKfmFNpV+8DVCLYHFNxThgigirIG5pppxNJikMZRTvakNIY0000ppuaQCGkANBFLSGFNPJpTTe9ACgUtID2pwGRQAmaQmhhimhufakMRhTKlIzUZFSMYelMIqQimHFQxkZrV8P3HlzmMnAPSstqdBKYpVcdjWcldFxdmei2r7gKvoMisHSroTRowNbsTZFcx0FS4j8qbcOhqzC2RS3MfmRn1qtbvg7T2oA0UGRTHUA0+IgiiQZFICpMgas26s1YEgYPtWtjNMePIpXKRgxrIhwMkVZEjAfNkVdktgRkdaqvlflYVRokmCz8/eqXzWHIaqwjUmpVgJ6NTK5UTLdyAdak+2vt7Zqu9rMq8Cq5inz0zTDkRbe7kYdcUzzcjJaq5gmYelSLaHb8zVNy+QjluecDmqkjzTfKnHvWh5UadQKETc3yrgUricSnbaeAQX+ZvU1s29uEAwKZBHzV+NAO1FzKQwLk1IECrTytMegzK8rYzVeJDJLk9BUkzZO0VNEgSPnrTENnfYlcX4huvMnEYPA5NdHq12IYWYkcCuHmlM8rOTyTWlPe5nPYaOaUUwHBp4rrRgxwoooqiRwpRTegp2aYCinDkUzrTl/SmISipCOKjNABRSUtABz6UUCg0AITSGlpCKQxM03rS44pDSAaabmnGm1Ix0fLVPtqBPvVbXlaqImRkUlPYYphpiCkNGaDzSGAp2KaOuKeBTEKOBTgaaPenDjmqAeBTh9aaDTs5qhC0DigDmnDGaYhRzS4zRxRTENYUCkPNOFAARimk04mmmgBp6UzpUlRsOtSMOcVEw60/NNPNSUNRucU5ulRnhqk4IpARmig9aSkMQjBpjnipCahepYyFzTBTnpvasmWgp6k7aZT1PFIDWHJqVRgVFGuO9SjsK7DEUg5o3Y6mlzSEZzxQITeDSNzzSKnNOIwKAIzTCcA0r8Goi1JjGuM1A3FTk1E1ZspDCeKjpxJFNNQUKOakWoweakFNAyUU4GmCnDNWQOoH3hRSDhhTAuoflFKRk01e1L2rQgaRg80mQKcRmmEUhiE0lKFzS460hkZFJinmmlwOKQCYpDTTJjpTN5PWkMVjimg0Gk5FIY+pFPFRLTwaBDmGahdcVMDmmycjigCIMRT8ZFMA9aRmwKljEfAqBm5pzsTUZFQy0ITTc0pFJUMZtaBetHL5TEkHpXa2kwKjmvPtIOL2P6119vKY2A7VhNam0HodADuWqkqbXyKfBKCvWpXAcVBQyCXHBqwXytVQuKkDcUgHAgNTmGRUYPNP7VJaIyM0x4VftUjDFMLYpjKclsynK00My9q0QVYc0jRIewzVlKfcqJcOo607ztw5qQ23pTfJ2+9BSmiNpMjioi7ngVZEJNSJCopD9qUkt2c/NVuKEIvSpcKtPVckVLIcmx0UYqbbinRrgUNjGaRAwtiqs0meBUkzYzUKoW5NUiGJHHlsmluZQiHtT3YItc14g1XyYyqH5zwBTQrmR4hv/Ol8lDkDrWRG3amMzOxZjknmgcHitUZlkc0oqNDUma2gyJIWloFFamYtLSClFUAopc0nSigQ8GgjNNFPHNMCM9aKcwptAC5oNJRQAmeaQ0tJmkMQmm06m0hiE02lNJUgOSrKGq6Cpkq0Jkj1EeakbpUfQ02IYeDTgc0MM00cVIx2OaeKZ1p6imhDsZpRSUoqgHCnDmmgU8UxCgdqdTaeOlUSLRmjrmkpgNzzS0EUvUUAIenFN7U7p0ppGaAE7005pxpppDGYpppx6001DKI3GDT0ORikYU1Tg1IDmFRmpW5GaibrSGJTHp5pjGpY0Vn60lK/3qKyZYlKOlJRzQM2lfNODc1Gq4p/FdZgOJpA3OKac4puTmgRMG4pGaoCxoL0XAecGo2Wk8ygPmkURvxURNTNg1CwxUMaInpop7UzvioZSFFSpUQ61IppoGSinCmrTh0qyRaOhopM80xFwHK0oFKgG0Ux51TjqaskkxQQKq+exNOyx70XAldgoqBpT6U/bnrQY6QyHlqNlSlcCmmpGRFaNpFO70pGaQDMUY4pT1oyMUDGgYp4qItTt3FACk4oVuaaTmhRigQ9gOtV2OTU5PFR45pMZEwpmKmPWmEVDKI2FMNPamVDKLmlHF9H9a6/bxmuR0oZvovrXZouVrCpuaRHWs5VtrVqRPkVjSRkHI4qxa3JHBNZlmow7im0RyBhQ/FIBm7BqdCGFVmxUsJwKRSHuvpUZXmrAO6kMeaCysRg5pcmrHlUhg9KdxWIN+KQyVP5HNIbX3ouFiEPnpTgSak+ze9PWDFK47EQUmrES0CPFTIBipGL2qGRsZqV2AFULiXnApkMQ/vH9qlbCrUcXyrk1T1K9W3hZiegqkQVdY1JLWFju57Vwt3cPdTNK5yT0HpUuo3z3twWY/KDwKqGtEiGJThTaeoqhEkdS9agXKtU6mnF2YmhQcUE0EelJXQmZjs04CmfWn5xVki0GkzS0xAKcDSYpM4pgP4ppFKDRjNADe1JmgjmjNIBKTNL0pKBiUlONMNIYhpvelpO9SMlSpF4qNDxT1qkSybqKhbg1MpyKikHNUIBSMvFIpxT85pAMHFPU8U1k70KcUAS9acOtNFOFUA4DFO6GkpRVEjqcDTRSimIdmkNGaDzTAbnmlFN70/tQA003NOPNMxmgYhNNJz9acwzTTUgIRTSKcTSVJQw0w9afnFNPNSMUHikPNIOKU80gG1G9SmopOlJjRWb71FHeg1iWIaBRSYpAbjLjmmZxU+M1FIvpXaYDQaUjNR5waerCkMaVzTSKlPSmkUgIsU0ipGGKYaQyMkg01mzTzURqGUNNMPWnnpTDUMoO9SrUQ5qReKpCZMvAp1NFOqyRaDRSfjTEWNx2ADpUZj3HmpUHyZpcc1RI1IwB0qQCgUZpgIRTCacTTCaQxCTUZJpxNMNSMKN2KSm0gELmmFiadjmjbzSGIoNPxQKcBQA0CnY4oxS9qYhDTTTqQigZGaYacTUZaoZSGt1pnenE5poFZspF7SBm+j+tdpGPlFcZo/N/GK7e3A2iuabuzWOwFMiq0kZQ5FaGymSRZFQUQ29yRwauiTeKy5YijZFSQT44NAi2zc0+N8GoGbPIoVqBpmjG+amDVQikxVpJOKVjRMsU4EZxUSNTs0FEm0Y4pAvrQp96caQCYoxS0gNAxcCgkAcUbhUEsoFFiWxs0u1Sazg3mSknpS3c+flHeqxl8tPemZtlm4uAi4HWub12dvszBjyxrVOXO5q5zXZvMmCA8KKpEmLj5qVhxTlHekPNaEjBT0HrSYxTlFAD3XiljbHFOI+UU0jFICTPNIetIDmnYreDuZyQuKM0CitkQKKUUlKKoQ7PFHWk7UlAgpQaKTpTAU03NLSGkAhozSZozxSGGc0ho70hNIY00g60GhetIZKo4p4PNNU8U4GrRJIppHHFANB5FMRFnFOBpG4NApDJM5FNIINKKd1oQgU1IKjA2mn5qhDwaVaYDzTxVCH0tNpRTEKKTNLTTTAQ8GpAPlqMckVIeBQAxqbmnGmkc0ANPNNIpx4ppOakYlMJ5p1MNSUBpKXtRikAwijNK3SmZqRjj61DKflNS54qGU/LUvYaK4oNApayLEooozSA3uhxQeaXGDQeldpgV5EwajU4q0wyOaqyKVJqRkgNBNRK1PzkUABqNven00mkMiaoieakcmoxyahlCGmGnmo261DKFQ4NTgZ6VXFTRNg4NVETJBxTs4pxAIFNIxVki0UdaSmItRn5BTxUcf3BT+gqkJgTzQTxSYNMJpiFJ60wmgk0hqRgeaYacaQikMbSEUpppNIYhpcUlGcUgHj1pQaZmlzimA6im55p2eKBCNSA+9BNRlsUmxiMKibrT2fNRmspSRaQmKMUU+Jd7hfU1k2Waeh2zecZmHGOK623PFZtnbiKFVHpWlBxisG7mqVi4oyKcUxSRmpl+YUgKksWRVCWEocitlo6rSxAigRnxy9jUofFRzQlTkVGHI60DLavzU6zVRDU8PTGjTSbIFTCQVkLMRUguPegq5rCTHenebWWJ896d5/vRYq5pGYYxTfNArOa5x3qJ7r3pWFc0XuPeqk9wFBOapPd+hquzvI1BLY95Sz7qekZY5NEMJz71cEYReaCSldMIYWPtXH3jmSVmPeuh1qfahUHrXMytuaqQmRnhRTQOaewxTQO9WSIetPTmoj1p6NgikBO2QtR7xUh+ZarNwaBkynmpQc1WRs1IGxiqi7CauTUuKi3+9OWTHWuiMkzJoeaBSjDdKUCtUQNNJT2FNxQIKM0UlMBaaacKQikA2ikNFIYU1vWlNIelIYw0qdaQ9aVKkZMKcKYKeKtEjulLTc0o60xDXpi1Iw4qMcGgZIDThmmrThxTQh45p23NMFSocmqEN6Uu7FPK5FM2mmIcDTxzUY4p69KaAXNITS4pp60wFQZNPNNQUpFAhDTTxTicVCxyaBgxz7UzoadTSDUjEPNNanCkI4qRjaO1JmlBpDGmm080w9KkAqCbpUxqCc84qHsUiMUtIKDzUFCUUGjFSM2o5d3WpA1USGQ8VJHMa67mFi1UUoyKcrg0pFMRTYYNKDgU+ReajIqSh27NMY0vQVG9IYxjQOlGKU8CpGRsaYaex7VHUMoctOAxTVqRaaAkjkxwamADVARSxuVNaJkE2KaakHzCmMuKYiaLlKf3qOE4Wnj3qkIkI4qFxzUhbFRs2aBDKDS/Wg1IxmaCaDTSaQwNMNOJpjHigYGkpuaAakY8HFGaZmkMgFHMkFiTOKDIBUDOTSZ5rN1OxXKTNJURJNKTmm1m5NlJWCiijFSMSrNkN1zGPeq1WbFit1Gfekxo7UJhRU8Y4zSAZjX6VJGMVzmpPHUynmo0XjrTxTAmU+tI8W7kUgqQHiqEUZ4T6VQlgI6VulQ1V5bYHOKLAYfzL1pQ2avy2xB5FVngx0FAyI0hLU8xkUmxqQxm9hRvenbW9KNjelMCMsx70nzGpRGx7VLHbMx5FAiukRJq3BAT0FWobP1HFWkjCDAFAiGOEIKhuW2qSauPwKyNSl2oaQzntVm3ux7DpWRgE5q7euXY+lUu+KtEsRqaTxT26YplMkiNAahqaRimBZibPFNmXHNRI21s1M53CkMiXpUg5qPGKfGcmgBe9BOKeRURqkyWh6yY6VYjlB61S3YNPDd62jOxDiX8KRTGHpUCS471IJAa2UkzOwppM07gikKmmIbmlzSdBSUhikZFM6U8c0jLQAw0E8c0HimmpGNNPjppp8fShDH5p6mozT0qkSOpM0ppKYh3UYqMjmpBTXBzQMFp4qMU8UCHU9DzTRzThxVCJgaXGajU5p4NUhCFcUi9akIyKYV2mmIWmmlzmjqaYD14FDGlPAqMnNADWOTTadilxSGMNNz1pxFMbFSxjT1oNIeKM1IxO9JSmkpDENNpxzTaQCGq0vLVZNVZPv1EikApDSjpSVmUIaKDQM0gNVsHrUTqRyKmI/OmkV1GQyNyKso2aqsMc09H45oAldc1AeKmLZHWoJBmhgJkVE55pTkUnFQUC0jGnDgVG3WkMaTTCacTTKhjHLUq1CtSqaaBkvakxQKUcmtCRUcqamyHWoSM0gYoaYi1HwvWpB0zUMbbkzT9/GKokceaYQacCDQTTAjam5NObrTGqRiGmE80pNNJqbjEJ96b3pC+KYWPas3NIpRHk03dTc0Vm5tl2Amig0VIxKBSU6kAtJS9qTFABRRRQAlTW52yr9ahp8ZwwoA9Dtf3lpG3tUqjFV9GYPYR/SrhTBrmNR8dTbc1CnFToaYxMEU4GnYzSYqgHClxTRxTgfWmIaUB6ioXtlarNJigRSNoKT7H7VexSgYoAz/sRo+xGr/enEcUAUkswOtTLCq8AVOKBSGMCU1sCpSCajYY5pDK0vAJNc/qsu44zW3dybVJrmdQl3MeaAMW5bLVWHc1NcdTUKjIFWSLj5aMYFPIwKAKYiArk00rU+3JpNtAiuRg05ScYp5Qk0w/KaAHUg4pAaWgZYiweDUUqkMadGafJ86+4pAVSKVaD1o71QhSDSZI704c008GqTJHrKy1Ok4PWqlLVqbRLii5kHpTTVcOw71IJc9a1U09yeUeDThyKYDmgHBqhAwpmakPIqI0mAhqSLpUdSR9KEMeetOWmGnIaokfSUp6UwmgQ5TTnHy1GpwamHIpjIAalBqNuGNOWgB4PNPFMFPXiqQh4p4NMFKDk1SJJAaU80ynA1QhrDFCcmlfn6Ui/KKAHOQeKTpQKU0AMPrRSsM02kMDUTfWpCajfrUsYw03pTjTc4qRi5pKKDzSGIabSmkNIY1ulVT941ZfpVXvWcikOpDSigipGNoFB60VIzYzS7QarhqXzcV1XMbEjpxUB4OKUy54pyJuINIB0eTSvHkcU9/kWmLJimBA6kVCwINW5GVhVZs5qWNCE8VGaU0magoaTTTTiaaallCrUq8ColNSCmhMkBNOBpgp1WiR2aU802lpiJrfhSKey+lRwd6kduKtCGEkGmb2pXlUVA8uazc0hqLJS/HWozJjvURY4puaydRvYtRHmSmlj60lFZttl2sJRRS0gCkNLRQAlLSYpaAG96UUneloAdmkpaSgAooooAKVTzSUDrQB3HhebfZBe4NbhWuW8JS/fjP1rrQMisJbloiAxUiGjbQBikWSg04DNRinqaYDgtLgUA08CmAzbxTcHNTYpCKYiPmkwafilzQBGAacAadS5oAaEpcAUopDSGNJwKgmfatPlcKKzriVippAU72UucDpWDe5LkVrStyc1lz5JamhGROuD60wAdakuD8xFRLyaoQrDNKKdjim9DQIMUBeaU9qUUAN21XmGKstxVaXk0wIgadnio84apKBDlOBThJTPak6UDFcZ5FNU9qcKaRzQId0oPIpASaUUwExRS4opkiUUtJTAUMQakVs1FS9KpSaE0T5qNqEalatlK6ItYjqaPpUPepU6UIB5pU60lKhqxEnamGnU3pQITGDU8eKgHNSpTQDZlxzSI3FSyDK1Ah5oAnWnUwVItUiRRTlpopwqhDgTigUDNBpgIxzxSE84ozQBzQA4c06mjilpiENNNKTzTTSGJmmNTzUb9aTGMNIaM0nFQULRRQaQDSKaacaaaTGRynCmq4qaY/LioV6VlLcpD6Sl7UhpDGmgUGikMvMaZjNSbdzVIkY610WMhkURYirm1UXmkUhVqrPKTwOlPYW4Ty7jxUO803qaUCouUODU7AINNxSZxQAx1K/So81MTmoWGDUsaGmmmlNJUFCipFqNetSCmhDxTqaDxTq0ELmlzTQaQtik5WFa5IkmzOaZJMTwOlRkkmkrJ1Gy1FAWz1pM0daDWZQUGlpKADpRRRQAUUUUAJS9qKKACgmig0AN70tJS0AOoo7UlABRRS9qAEoFFFAG74Ym2X4X1rvEOQK830Zyl/EQe9ejW5zGPXFZT3LRLtzSbaeBTsVBRHigU/FJt5oGOFSCoxTxTGLQetL2opiGHik4pTTaAHd6KSlzigBc0xmozTWpAVpjgGs+X5jirl22FNVlX5cmkBRlQAmse5P3vTNbF2+C2KwLhy270FUhGfKMyHFIo5xSv1pI+pNUIf0FMzzT2PFQZ+agRK3anE4FNzkCms1AAzZqCSnlqhdiaYEbdalQcVGOlPjOeKYhTQPSnYprDHNSMcVoxxSxtk4qUpkUAVjQDzUjJTMUxB1paRadimISkNOIpMZ6VQhKSlooABT85FMFOFNOwhv8AFUqdKiPWpk6VtHUhi0opKF61YiTOaQ0UlMQU9DTKcvFAFgYK4qsw2uasJUMww2aoSHoakBqJDxUgpoGPpRSdqKokeDSnkUwdafTEMIpVo60opgLjimE4NSDimuMigBuc0U08Um6kMU1ExqUniomqWMYTSGkJ5petQUKDQaTtSk5FADTTT0px4ppqRkE56VGtOmOTTVFZvcpDqDS0hoGMNFBoqQNFGxUq5zUaLipSQBXSZDZHxVYnNSSHmmVLGhAKUCjpS5oGNPFMNKxzTTUgJ0pG6UUhpMpEZpKVqQ1AxVp460xRUi00IeKdTRS1TdhWuIeKaeaU0lYN3LE70lLSdqQwpaSigAoBpaO9ACYooooAOtLSUUAFFBpKAF9qKKKAENFHeigB3akFKOlFABRRRQAlLRRQBZsG23UZ6c16XZsGgQj0ry+BsSL9a9J0d/Msoz7VlM0gaSin4zSKKdWdy7CBRQVpad1phYixinqaUrSAYNAx2KQ07tTSKYhhpM1Jim7aAGilAzQRilQUAJtzTHGKmI4qGSkFjPuRkgUMoC/hUlyvSopXAT8KQ7GNe8M1YM5yzD3rav32gtWJKM5NNCKr9TQnSmSnDAU8DirJYjmoXNPOTk1FIaZI8PUbNk01TmjNMAY5ph6U5iKaTTEIBT4+DSAU5OWpDJQvFEowtTouaZIMnFTcqxXAwQasRt2NRsuKVOvNAiR1quwwatA5GDUDjmhARDrUmM00jFSJyKoQz60hGKkdOM1F0NNEsD1pMUpGaBVCCiikNADqkWohT1NaQepMh5oFBpBWxBIKKB0pDTEJmnp0qOnpQgLCU2YcZpUNLJypqxECGp1PFVxwamUmkgJOtOFNU04c1ZIopc8U3pS9BTAM0oFNFKCaYhc0bsUHJppzQA4gNULrtp5JHegHPWpGRBiDQ/SlkTByKYOeDUlIiPWlpsnDU7PFSMXtQaPSlPSgBhpppxppPFSxlaX71ApHOXpRWRY6kpaDTERmilNJUsZrDAprEUtMYYFdJkMJpppTSYqRoTtSE0uOKQikMbSU7FIRSGNNManmmNUsYw02lNIakY5elSCo1NSKKYD1GaUnFHSmms5O40JRRSVIwPSkpwptABRRQDQAtGM0gpaACkpaSgAooooAMUGikPWgBRS0goJoAQ0UneloAcOlFIOlFAC5opKWgAopaKAFj+8K9H8PHdp8ZHpXnC8Gu/8ACkpewUEYxWVTY1p7nQClpccUCsTUSnCkxmlHFADhRt5pBShqoQuKMUtJimICM0mKdmmsRTAY5AoXpTTzQrAnbSHYcx9KhcHGalamMaQ7FKdsqaoyPlSM1fuFzWLcyNG5B6UhmfqBJbFUJhtWrUrh2JzVO6b5apEszm+aWnOcLSdD7mmscnbVmQCopBzU2MUxlzTEQ4wKQ08jnFMYUxDc0hPpRilCkmmAqnmpV4cUzbg1Kv3hSGXol+Wo5RzUoOEFQuc1mWQkZNBXHNPA5pSOKYhY8GoJOGNTcLUMhyTTQmN+8KdHwcUwcGpAO9MRLjIqGRdp6VMhyKVl3r70JgyqGpcDrSOhVqB0qyBM0hpaaaYDhzTgeaatKKaES9aTGDSryKDxXQjMeDxTDQDxQaYB0p61HTxxTEToakPKmoUqcdDVoRWI5p6UkgwaVKQEg6U9aaOKcKtEi/SkJpe3pTc80wFFKDSGl60AL1ppp1IelMBpHFM5BqSmEc1IBnI9ajYEU8cUjYIpFFdxkZpB0p7VGDg1DKJOgpCaAaMZNIQ001ulPIpkn3aTGVf4qdTe9OFZFjhRRRTEMNJTjSZ9qkZohwe9BPFQEEU5W7V0XMxxGab0NOppGe2KQATSZooIoGJmkJzQRTTxSAQ1GetPNMNQyhhNJ2pTSVAxRU0YwKjQZqboKTYwPNJSmmmoGFJ0ooJzQAA8UEYpKXORQAUlFFAAKKKKQB3ooopgGaKKBQAUhpaQ0AA6UtIOlLQAlFFFADgKSlFIaAClpKKAFpaSigBR1ruvBx3Wp9jXCjrXb+CWJjdfes57Fw3OtxxQFxTwOKTFYm1xuKDRS0AJ2opaaetMY/PFGaZSHigLDs0hpM0lA7B2pMAc96CcU3nvSGOJz1qJnA96JD6VExP4UARzPWNftwxPFaFzLtHHNY16S3XmgDMmBUEiqUp4yTWjMCVNZs/XFWjNlUnqTTY+SSe9JK38IqSEcCrMx3enbRtzSjrTnx5P1pCKeMvTWU5PpUqryTSOKoRGsec1MsWFJNLGvennkY7Uhldl70qKd4qUrikUfvBQMuMNsQz3qu5qxM2FFVGNQihy9KQ0qnAFHU0wGsahc96lc4FRyDIpoliDmngVGnSn4piHjjmpFPNR4+Wn54GKQwlTcM1XI4q2vTFQyJgn0qkyWQU08mnMMUwcmrJHilGKSigCSM809hxUQ4qZCGWt4PQiQ1aDSkYNJirJEFOFIOtOWmIkSp0PHNQJUyGrQhkopqHFSy8ioQeaAJVOaeKjU1IOKaELn0pAeaMcUgNUIdSgU3vTxxQAUlB6UnSgBCaaTgUppppANJpAaRqaW5qShHOKYnLZoc5oi61BRIfammnkYpuMUxDajnbCYqQ8VWnbNRLYpES808U1KeBWaKFFLRj1pKoQjU2nNTakZoMoqIjFTkYNRSVszMRX5p+QRUB604NikApGaKM0HpTAKYafmmMc0mMjamE0400ms2UNNJS0mOaljJol4zT+9CjCAUhqGMKQ0uaQ0hiGjpRSUAFApKBQApope1IKAAUUUdqADvRQaSgBaKSloAKQ0tNNACjpS9KSloAbS0GigBRRQKKACiijvQAtL1ptKKQCiuv8EyYmdc/hXICup8F83T1M9io7noAoxSL0p1YmhGQKAKeRSYxQVcbjNJinUUAR4IpCOKkIzSYoKuQltvUUA5qQrTcYpFCHpUbGnO20ZqHlgTigYrOMcVBIWYcVLtJpGXHakBRkQE8isq/IVwBWtcNzsWsvUEw68UyTPlHyMaybg7QSa2ZxiI1iXvTFUiGUCctVpBwKqgZarY+7WhkOPC0hBYAdqXrgUjNjgUAIRgcUzbk0E8U+OgAXjinx85NRscHNSjATNIYhHrUIP70VMxAj5qFPvUAWbgjYKqE1POflFVjSQyZDnHpTwMCok+7Up+6KAInHNMblakbg4pp6U0JkY4FOU5OKaeDTRw9MRYHSnDkUgORQvFIY9TRIMrmkp45XFAik/HFNC80+QfOaTFaEhiik5p1MQlCsVbNFGMirhuJlnG9QRTMYpkMhQ47VMeeldC1MiM9acppp60ooAlWplqBTUqGqQmPYcVCRzU55FQsOaYhRUgNRinimgHEcUh4paQ4qhAOvSng5po60tACmkJpM0ZoAQ000400mkMjbioj1qVqjPNQxoYRSrw1FIeKkosdQCKY4xTo2yKSQ9aoRExxVWU81Yfmq0v3qynsVERKkFMWnipRQtGOaWgdaYhrCmgE1I9R80mBok5qNuad3pDzWxBERxTTxTzTSKkYgPNPqOnKaBimmN1p5NRtSYDDTDTyaYTxUMoSheWpKfEMtUsZN0pDSnimk1mMPrSUtJQAUdqDSUAJ0oFKabQAtFHSigBaKQUtABSUpFJQAUtJRQAtIaWmnrQA6koooAKDRS4oABQaB1oPWgAooooGApaSloEKK6PwcxGoY3YzXOdq3fCjBdUTJqZbFR3PTF+7xSjPekTlRT6xLDFNIp9IaAIyOaO1ONN6UihKKKKBiGmEU80080hojZQ1G3in9BTTSKIytQTHjA61YPSq55fmgZWaPnmsvUhiRfatmbjmsjUhuUN70CMu6OIiKxbvsK1rnlsVl3g5H0q4kMpKPnzU/XHNQr96pM/MK0MyToKibPJp7HioieDQIcFyKmjAANRofloDcNQAkuM1JnCCq7HPNPZ/lWkMdKcLUUTfMaVzmmR8PTEWZPmjBqDGTUpOVxUY60ih4OBipRyBUI4NTR80gGSD5hUZ61NKPlzUDHjNNCYjrTCOakzlaZ0qhEkTU8nmoVODUuKQDgcilB5qNDhsVIOtADJU7ioSKtyD5aqnrVIljKXpRSVQhaWkpc00IQinxv2NNpPpW6ILJGRxTMU2N8cVNjdzVkiDipFNMxTl4qkImH1qN+tPU8U16oQ1eKkBzUa09aAH5pppTSUxCr7U6mjinjpTAKYcGnU2gBKaTS5phqWMaaaeKdSGpYyPvQaU8UZ4qRhG2DUjDIqHoamByuKYEDDFVZOWq5LwPaqTferOZURy08U0U4VKGOooFBNMAaozTzTDwaQF/3ptONNxWxAm3NIVp2cHmkLUgIyKQjFDU3PrUlC5pGooNICM0w09qYallCVLEO9RVPF9yoYxx5puKWk61AwNNpaSgA+tFH0ooAQ0lONJQACiiigAFLTc0tAC0lFB4oABRSClzQAUnelo70ALRSUGgBKcDxSd6KAFH3qDQKWgBBS0lAoAO1FFFADhWx4acJqcZxnnpWNVqxna3uUkXqDUvYa3PXomygqUGs3Rr5L6ySReuORWjWBoxc0Ugpc0wEIzTSKdSGkNEfSl60uKSkMSkI4paCKQxpFMYZFSU2gohORxUEhwatsM1DJHuBFAypM+UNZl2A0LCr88TKDjNZ86NtPNMRhzHD/hWdeHdg1pXKsHx3rNnU5INUiWUwPmp7HDrS7aZIfnWrIJJDUY7inO3AqMHk0xEqgikIwDQDgUE5BoEQ5pzH5BTcfNTn+5QMQNzSMcMKae1KfmGaBEwNNBPmYpM4ANLnDBqQyUripU6VGjbqehxxSYxCd2RUDDbUj8MTScMM0IGRjpTKl6VGw71RIDg1OO1QqKkJ+WgBG4bNSrzUROQKlh5oAlYcYqpIuCSKtseMVXmHOaaEyAUEYoIxS1ZIlFFHWgA7UopKBW0diGL0NSxyY4NMoxWiJLQUMMilwarxyFatI6tVoligcUj1KFyOKa6HFUIhp69KYRzT1oAXpSdTRRimA4U/oKYKdmmIQ0jGnHFRk0AITUZNOJplQUFIc5p+KaaQDTTelPphFIoDT1NR/WnA8UgGTHiqf8AFVuY/LVQdaznuUiRRTulIKUUkAZ5petFFMBDTSeaU0VIF0ml6000tbkARUbcVITUbc0gG59qaRTyKaakoZRSkU05pAI1RmnmmHrUsoQVYQfuxUANWegArNjEJpuacelNqRiUlOpKQCZooFBHNMBKKKM0AFJS0lAAaUdKShTQAtBoPFFACDrS0nOadQAlFBoHSkAopKUUUwEo7UUUAFOpKU0AJRQKKADvRRRQAoNS27bZVPvUVLnaM0Adrpd49lIkwx5bYDDP612cUgljV1OQRmvH/t0rRLEW+UHNd54R1U3Nv5Eh+ZOlZTXUuLOnopOtLWZQdKQmlpDQMSjFFFIYhFIRTqaaQCYpMUpNIaChjAioyQetTHpUTYoGQSAEHis24QDNaT8A4qjOQc5FMRzt6NsgNZVyuHz2NbmoRjaaxZmDDHeqRLK4XINVJDlquiqUvD4q0SxetIDzR/DSA5pkjx70gNITQvJNAB1alfpSUr9KBkZHyUinIpy8gio1OGpiJOacORTelCnFICRHw2KsLywNUycHIq1A4YbT1pModKneoRwathQQQagkGDSQDJAMcdaiPIpWJzRjIzVEh0FCmmE80qGmBLxipIl6moQeasxEYoARjimS8x59KHOTxR1UigRXzkUntTsYamn71USFLSd6WmAlL0oFHU1pAhiinimingVsiRNtKOKeBml21QiWGbHBqyCHHFUduKckjIeKtMmxM6c00CpEmV+vWnFc0wIaWnMKbjFAhwpaZmlFMBTUZOKeTUTmkxjSeaVRTVGTUoGBUjGngUwnvTmNMPNIBKQ9KWkNIoYaUGkakFSA2c/LVdetTTn5ahUVm9ykSDrSgUgp1NAKBQRQKXrTAjNFKRmkNSBdOAaTpR1pa2Mxp5pvenU00igpDS000gEIzTCKkppFJjIjTGqQ0xqhlCIMsKskVBBy9Tk1mxjTSGlNITUjCkPNL0FNoAKKKKAE7UlOpMUAAopOlKKAG0DrTiOKbnFADjS9qQdKKAEHWncU0cGnE0AIaAOKDS9qACkopKAF60CijpQAU8DNMNPHSgBCMUlKTxSUAFFFFABSnpR0oPSgBtbPhzURY3yO5+U9axu1PXgUmrqwJ2PYrW5iuIw8Thh7VYBzXk+m6zdafIDG5I7g11tj4xtXjH2gFX71g4NGqkmdZQazbbWrK5XKTL9CauCZGGVYEe1SOxJRTN9RvOinDMB9TSuOxNnFNJqBrqIf8tF/OoJNRtowS88Y/wCBUDsXM1G+7cMHjuKyZ/EenRE5nDEelZ1z4wtkz5MbOfXpTUWw5kjp2fjioJJVQEswA964m78W3cv+pURisi41O7uSTLMx9s1apvqS5o7q71mzt8h5lJ9BWTP4itSwVMtnviuQ3HOSc0gPOatQRLmzo9VkaWMMsmBjOB3rGViz8mkS9Yrsk5UdPaoy2JAQeDVWJuy4F4x3qhcffq3DPtY55qrOdzn3qRiJyvWgriiMYOKe68UDISaeBhKNu5qWQYwKBDfSiQ8UvamOaAFU8VGww3FSLyKaaYADmniogKkjbnFAATihSQQRSleeKTac0hlyKdWXaxwaHIce9U8HrUiFieDSsA8pkc1G52jAqfDYqFx60wIs5pw4BNKFHYU1z2pkiqec1YRsGqq9anTjrQApIyaTPFDDrSDgUwG9800jPNOIx1pD0pkjaWjignmmACiko7VUHZiY8YpwNRg08V0IzJQacOlRjrUg4qkIUA0pFA5pwFUIjKEcinJIy9afjimsopiJBIGoIqDO3pUqS54NO4C4oHWn7c0m3FMQxqjY5qR6jAJNJjFReKU9KXOBimE0gEJzTDTiabUlBRR0pKQDWppp5FMapZSIZugqNadKeaQdaye5Q8U8U0U6qQhaDQKU0wGd6aR7U/FMbrUgWxxS5oxzTa1IF60hoBoyKAGnikzTjTO9IYuM0004Uxz2pMYxjUZp55phqGUiS3HJNSGmwjCU41kxjTQaXmkzikMSjOKD1ooASiikNAB3paSigApDxS0hoAWmkZ5paXrQA0U6kIwaWgBP4qXvSGloAQ0tHeigAooooABS0gpfegBDS0lLQAUlL2ooASlooAoAKX+GilAzxQBbsNLmvUd0U7V744Jqs6FHKsMEHBrs/D8b22ngo6kNyRmuU1OUT6hPIowGbtQOUbFWjNFFBI9ZGXoxH0NaFpqmoQqWhlcqvJrMrRgk8jT5SRy4wKVkx3aLTeKdSI/1oH0FUJ9VvLqTfLO5PbBqlSL96jlQ+Zk/2mY/8tX/ADprSOx+ZifqaZRTsK4uaUAmm1NaMFuYy3IDDNAF630S5lRZHUoh74yatt4YuDHuRjuxkAjFdGboiOMrKiqQMCl88MDm4GO9BpyLuefSxtFK0bjDKcEVG9XNUZW1GYqcjd1qkTQZhTs8UnWl7UAKGIIpx+ZqdIgKBo1OB1pkRyxzUspEm3pUpGRSFeKdHyDmoKGouMk1E/LE1M5zgCo2FADD0qMipwvGaiPzN7UwE6CmDrUrLxUY4NMQuAKUDBpGFOUZFAEoHFBTNOUZFHQ4qRiY9qYRg8VNjIyKQrxQA0SfjTztdfQ1B0apFNADcbc1G3zD6VI5qLuapEsBxipl5WoAalj96YD85FAGBSEbTTuqUgGNy2aaeVpW4Wm54qhDaKDxRTELSUppKa3EKKetMFSDrXSjMcOKkApgpwNUhDxTgaZmiqQiQGjIpo4FLTENNNK85p+KMc0ALHIV+lSiRWquRmmEMM07gWyuelNK4pkc+zh6kZ1blTQIjY+1RmlbIPNNNSUIaSlIpKQxDRRjFJSAD0pjU89KjboaljK7nLUvoaa33qeBxWRYq1JUa1IKpCDFL2opCaYB1qNvvVIOlRt1qWBazz1oNJRWhIlFLSc0AGc0lBo7UgEJqNjT2NRmkxoaaQ8UuOaQjmoZSJkHyClNA4WkrIoSkpSaSgAozSUUAJRS0UgAHFJR1opgJS0Z7UlAAaBRRQAvUUg5ooB7UAHelzSd6KAAdaWgd6KACjtRSUAKKWkFBoAKWm04dKADpRSGloAKKKKQBTgcU0daWgDQOqSLaiGL5RjBIqhmm5paYgozRRQMWlaV5ECk/KOgphpBQAtIv3qdTR96gB9JS0lACiikooA3tHvFnAt5mwR0Jq1qk8VjblUfMrcACubhlMUquvUHNOvLl7qcyP1NBNiEncSTyTTW60tWrO284lmGQOw70DKqqx6AmlI2ityC1kMgCxbRnB4p+raYEsTcYAdevuKAMqzmwjxYzu9ahKGObnpUQYqcjg08SFyMnmkykXcfJTE4YjtTozmM/ShRWZZET1pwXpTG4P41Ip6mgCOX0FJGlOY5NSKMCgCKQAKarDk1PcniooxTACakQA1GwqWLpQBKooccUA4p3UVIyHcVPtSl6HXIqAsVOO1MRKwBGaco4qNDkGhW2nFACsDTMVLjjNRkU0JjO+Klj9KiIwalhGTVEkj9KapG3Bp0gxio6Bg5yKaOBQTxSUyRDRRRTAXGaSlpKEIUdaeKYOtOFdKM2SCnjioxUg96sQ7rS0gp2apCAUuMUlGaYheKBzTRThTAUCl20AdqCcUARsoJpAhByDTs5NOFIBm7j5hScHpSuOKhJKmkMkIphpysDQwpAMPNBoNITSGFRyHin54qOT7pqWUit3NSLzUY61IlYooXGDT1IprilQ1Yh/Wmk807jFM70CH9qhOM1MeBUJ60mMs96Wk6UE1oSL7UnrSE0lIBc0ZptFAxGqM09jTDUsYCkHLUZoX7wqGMmNJSmmnk1mUIaKM0nagApKU0lABRRSUALRSUdDSAU0go60UAFGKKKAEzQaDzSUwFPWlNJQaAHDpRR2pKQC0lFApgLSGlooASnCm06gBKKWk70AFFLikoAWigUUgAUtNHFL1FMANKAWPAz9KdFG00ioo5PFdBaaVNCoKrk9zQI51lI6imitPV1K7FdMScnNZtABT4IWmbaoy3pTKt6WM38S5wCaAH/wBl3RGQg+mapujIxVgQw6g13UFlbxkbpMkZrnPE6xrqI8vugzQBjUUUUALmk60UUDENdB4faFYnL8sD0rn+taFta3kRWREIDdPegRv3WobciNQD9KoapfMLMxMcmTtUsEsU7GKZCkq9j3rE1GQyXkg7KcCgRVIoHykGlprGkUW43wfrT0bLGqsbdKsRH7xNSykNblvxp9RKcmpRzUlBj5hTz0puMsKfIcCgCpOdxApsXD4NSFdzCneXtagBkgw+KVDxTpl6GmLQBLmno3HNRU8cLSGEnFVW5NWX+Zc1XI60xBGcOKkZcNUY6irDjKg0MAjGeKYR83NSoMLmmyDnNAEL9eadF94UPyKROCKokmlGRUWKlfkVF60wGnpTR1p1IQaZIdqTrS0hpgFFApe1AAKeKZThXTHYzY8U8VGKkFWSPFFIPpS1SEFLSA0vamIBTxTBT1pgOFNc80/oKhY5NMQg60+m0vakMDUTjipCaYTmpYyE5Bp6SetBGaYRUjJSM8imEYpFcinhgRQBGTUUp+WpmFQTdKiWxSIRTxxTRTgKzRRMBlaYBg0+I9qHXDVQgpByaXrQg+amIe44qA9asOOKgPWkxkxpKUnNIaoQdKSk5opAFFLRQAxjUZNPc0w1LKF7UsfLimk06MYapYyU0007tTTWYxDxSdaDRSASjNHaimAUYpM0UAFGSaKSkAveikzRQAuaKSloATNBozRTAQdaU03oad3pAOFJRmjNACUoNFAoAWkNHag0AFL2pKWmAUUUUAFFFFAC0UlAoAXvRVmysZr2TbEvHcnoK0DoEqjl8n/ZXIoEQ6HsF3vcZ2jIrfGpurEdBWNDaPp1yjycox2njFamoPbQW7tuwxHAIoEYWtXovLwuBgAYrPpWO5ifWkoGAp8LFZVZeoNMoBIOaAOy4htPtM77RgHr3xXKXlw1zcvK3c8D0FT3epNdWsUOMbOpz19Ko0BYKKKKBhSGikzQA+IjzV3dM11bO48swEFSK5DPNb2jzeZERI+FTnmgljdaZonilBxJ3IrHZ2kdnblmOTVnUrn7TcsVPyjgVUFA0L0pr9KUcmg9KQxYwSRVknZGfWoIjhhU05wg5qWUiFDhqsKflqpnnipo34NIonQ/OKfOeKg3AEGnu2VpAMQ81LKeAaiUYp7cigAxvT6VFjBIqaE9RSzR8bhQBEPu0opFHanYwaBjSSoph+7mnsKbgYxQIYtWV5UVARg4qWM/L1oAlUZU1HIcCpIz1FRzcZoGRNyKYmc0/NH3aoglBHemsAOneoxknNTFcoD3oAiIApmc09+aYBiqEJSmkNFAgp2KaetKT0pgFOFNHNPHtXRDYzY4U8UwdakFaIkXPvSgUCiqELRRmimIUU9KaOvNSLwKYhrtioutOduaatAx1J2paDSGNNNNPNMb3pMBhNIeaWkzzUjExSHinZ5pDSGNL1DMc1Iy5qCQYNRIpCCnA00U4VCGSR9ancZFV04NWeCtWiWQU6Pls01+DUkPJoAdJUBGTU71AQc0MCSkpaKYCY4opaKQCU08U40w0ANam0ppKgoB1qRD81MHAzTosFqTGPNNOeppxpp561mMQmkpTSUgCk+lFGaACikpRQAlFFJQAtFFFABRRmkoAKKKKYCUvU0lOHWkAtFFJQAUopKUUAFFBooADR2pKXtQACiiigApaSloAKUUlGaANvSgFtHIOCTV5PPRNqTcE+uKytFmHnGFjgP3PatS9eKyj3O4ZugAoJKGq3TqI0Z8uDnrWbd3c124aZ92BgVHLK0sjO3U0wdaYxaSlpKBh0oPSilwcdKAGrTqavWnUAGaKKSgApKdtPXFNPFACVPHM0cbKP4qgpw6UgCjGKKKAFUUGgUnU0AOj65pZmzimjg0Oc1JQ0dKehpq8k07GBQMcGyPpUmcrVdDg1KjUhj0PODUg6VDnDZqVThvrSAUDa9WD80YqI9KljO5aQFZhh6cvIzTpEJGfSkiGWxQA1lpuMmp3UCmYoGQv0pYm+WlYZzSKuF/GmInRabMMfjUi9BTZugoGyqR6UpGU96cwFNzg4qiAi44qZDVc8EGp423AEde9ADJVwaiJwatSruTIHNVD1piFPtSdKTNKOaoQClNJQKAFFOFNHWnit4bGbHCpBUYNPU1qiR9FIKXiqEHSlpKB1piHr704nApBTXamAwnJpwz+FNzTxk0gFpCaWmnmgYhNMY0u2grmpAizSVIVpMUhjMZpcU7ilPFADMAVVlPzVaY1Tc5asploWnCmjpSipQx6dasjpVZBzVgdK0RLI5RSwHBwaR+nvQnAoAlkFQHOanByvNQnrQwQ6lp22kYU7ANo70Y9qUCkIaaY1PY8VEaTKEpByadR0qRiMcU6LJJqMmpITyahjHnk0w09v1phqBiGk60pozSASiiigBKKKKAEpaKKAEopaSgBaKTpRQAUUUUAITSikpy0wFpKKO9IApfekpRQAHiiiigBKUUhpRTAKKKKQBS0lFAC0tJQKAJIJTDKsgAJBzzTrq4e6maR+M9AOgqA0CgBaBRS0wDtSUUUAaWlaa16WYg7F9O9bB01kQBIEGMc4qDw1eiGOSLjceRmtY38xbBUcf/AF6QjlNRtPIYMF256+lUq6DxDcI9silQHLcVz+aYCVd061FzKcgkKM4FU62PD0qRXD7xnIoAuJbThQqxALjpiob/AE5fsTysgV1GcitdtRjHCqPyrN1fUS9k0Y438YpAczTqTvS0DCg0Ud6ACjOB70ck009aAHLS9c0J92nKKksag+apWXikVMc1MBmpuMqYxSq1LKOTUYODTETA5NTpgge1V0NTxnFIZKDnipUIHAqNcZpM7X+tAE4Xk+lRRptc+lOD4605eTQwQxxlqRs9Kf3NR7vnpDIcYepGXCHFOdfm3djQRmmIIjnHenzL8vFRodtTfeSkMpvyAaQjLClcYODTN2DWiIBhSRvtPFOJBANRkDtTEXomD9KhuIQDuFQxsVPBwasi4VhtcUgKm0ilAxzU7xbjmM5FQMCDg0xAeaBSDpS/w0wEHWpBUY61IK2pkSHDrTxTFqQVsQGRTqbS1QhacBmmZzT1PFMQ7tUTHJpWbsKcifxGgBI0JxmpcAcU0tSbsmmAppDjNITSUhikU08UZppNIANNNKTSUhiChulOprUgIn6VV6tViQ8VXHWsZloeKWminDrSQyRBU+OKhXinlyK0RIFc05U4qISZqVWpiAjFMI5qXOaYaAJcqehpSoNVeR0pdzDvRcLE5SmlcCoxK470hlY0rgIw5pNtIWppY1JQ8LTGNIWPrTTSYB2p8PU1H2qWHqTUMocetNpx6U2oGIaSlpKACkzS0lIAozS96SgAooooAKSiigANFFFABSUtJTASnimU8dKACiiikAUo4pBS0AFFFBoASlFJSigANFBpKAFoopaAEpaKBQAh60opD1pRTAKKWkoAKWkooAkhlaJwyHBFdMNVRdL+0OqmT7v41ywpSxIxnj0oEOvLmS6mMkhyT29KjHSkNC9KBjqs2EwhuFJ4HeqtAODQI65rVcCbcuwjOaxJo21C7Kx/LEvc0i6gDp5tyCXJwGz0rVtbRYrVfMbC4zgd6QkjLu7CGKEmNizL1PasytrUrhfs7Ii7V6Vi0FBVmwszeTbAdoHJJqrWxoMsSvJHJwWHBoEW0tbK2+QoZW9ap3NtBKflhMZ5rSldUY4TJqrJM2WZkwKQIxthVip6jihByRUr/PIW9TTMYNSaDwM1IowKRBTuhqRkE6c5qvt61elGVquFzmmgIo+tTpw1RoMNUu3DUASr0oPJz6U5RlaQDrQgYxzgVPAcpmqshqW0k7VQiduFqsD+8NWW6E1RRsufrSAtpkgimFhg+tLGcCmOM5xSGL1qeM4XFU0YqSDVhH4NIYSQ7uRVV1wTV1ZPTpSSRpIMirRLKI4Wm5FTyRFRxzVYqfSqJFzg5o5JpMZpKBEscrRng1OJY5Pvrg+tVAad2pgTGNc/Kc00oRTASo60bie9ADtjelSKmOpqLcfWnAmtae5MiXgcUopgNSLit0ZhijGKU8Cm5JPrVCF4oBLcClEZY+1TBVSmIYqBetI7ZpSdxpMUwEAox3p2KOtADTSU80w0hiUhpaaeKQCUZopaQwxTHPNOJxUTnJpMCGQ8GohUkvSoxWD3NEOFPUc0ypUFNCH0HmgjigVYhuKkWkHWnAc0wHimEc08UEDNMkjIpMU49aSpKExTTSk000gEOKQ0UUhjTTTTzim1LGNNSw96jNSRDg1LGPNMxTsUjDnNQMbSUveigBKKKKQCYooo60AFJS0CgApKWg0AJRRRQAGkpaSmAlPHSmU+gA60UUUgFopKU0AFIaWkNAC0CkpRQAGkpaKACiiigApRSUooACOaUKfStDSbaOSUyTIXVegHrXRRzWvlhHsgFKnnFMVzjcc0V0lzpdnco7226N8bgD0rmyMGgAoopKBi0lLR3oAQihFOM1qaZo73qmR3EcQ7nvWpFBaaerwlBMWGc0gOXoqW5QRTyIOgPH0qGgABwRW9YXUVyiRSNhgPwNYBpyOyMGXgigC/q8gM/loflX+dZ9LJI0jl3OSe9JTAKcjFCCpwRTaKANqw1YZCXC57BqlvP39wsKcZGSfUVgZxVuwuTFdIznI6UgJ/KIcgDFQuhDc1flYCVmHSqcsm58VBY1T0qQ80zHIp1SUKRkGokUc1OOD9aZt5OKYFfGHxVnZlN1QkfvCKtR/6ukAyPqRSDliPSnoPmNMziQmmhMrv1IqKFyklSyH5zVc8Mask0WfKiquMOe1OhfcMGlddze1IY9DhcnvTScHNObhQKhY85pAKxzzTRIVNNJIPtTDRYCyHz3qQSbOvNUw2KcGyeadhXLfnqR81RttaoS3ambiDTsK491ANMwKGY0maYC0optLTEL1ooFLQAlODYpo5qZFUjmtae5EhN9ODE08RIaflErdGY1Y2Y81KsYWmebmlLEirQiTf6U0nNRg04UwF6UDrTc4oAxzQA/tQeKAaM0ANNMJp7VE1SMXtTTSg0GkAlFJjFHekMRjUTGpGqI9aljIpelMFOkPamisnuWOXk1OvFRIO9S5qoiY6lxTQacOasQYpwoxmjpTEPAoI5oWlx70xEWKTFOpCRUDGEmm0ppKQxpoNKaaeKQxDSUppDUjEqSE9aiqaIfLUMY4nNNNOJA7U3uagYlNxTsUmaAEoFFBoASiijtQAdaM0UGgAopKO9ABRRRQAUlLikoATvT6Z3p9AB2o7UUUALQaKDQAUhoopgAoooFIApaSloAKKKKAClFJmlFAHQaPKEtMBM4brV77UF4MZJxjg1i6JerBN5UgzG5/Kt67mjjAWJd8h6DFBLIb+/jt7JyvEjDABrlCO9bksSvLvuPnbONo6CnwxKz7RbKU3YHy0AjApK1tU00QQieMbVzgg9qyaYwpR1FFFAzqIwosoGVvlAHAplqEjbBG44xk/Ws/SL4I6wTf6tjjJ7Va1uZLVTFC2Wk6n2/yaRJjXziS8lZem7iq9KeaMUxjTRQaBSGFLRiimAUUUUAJSr1ooHWgC/DNkYY06aMKN2eKpRNhj709pflZGGfSpGT9cHtTwKgt2yADVjpUFoR2wKRDmkekj++KYCSDbJkVZtxujwetQ3C4INJDIVakBKRtcVG/BNSMctmoJG4NNCZBIck1Fyxp3WjgHiqJJI0bg1YAqGNsipgwxikykMfvUROKnO3oaaUVujUkDK/HSkIqVo8CmYx1qiSPaad0pQabnmgY4U1uDSg0hOaokO1JQDQKAFFLmkpaAFooxSjpQAhp6nApgpwrSG5Mth+80Ak0gFPAroRmOQU7mm04VSEKBS5xRSUxBRnig0fWgBRRmkpcUAGfemkZpSDTeRSGMxijNP4NNYelIBD60p6U1W55oJzSGMc1Gaeajc4FQykQv1oHNIetPQc1luWSDinelNpa0RI4U8VGKkXmqQh/ailAxR3qiRV6UpOKTHFGQKAI800nNGaDUFDSaSg0ZzSACKaetKTSHrSGNpDS0hqRjTU0X3TUNTRfcPrUMYp5pM0pNIcVAwptLSUAHFIfalpKAE70tGKTFABRiiigAoopKACiiigBKKU0hoAQdafTB1p9ABRmiigBaKKKBhxSUcUUCDtSUp6UdaAClpKWgAooooACaUUlLQAsblHDDqDXT6G5vpZJrhh8oCjtXLVraHcFJGizjeKYjpxFaow5HUnhaVZLfcMK5HXrWVIJGbIYnB9aa5FtEZZDwoApCux3iieH7LHFHkEtkg1y9T3dw1zMXb8BUFMYtJRRQMcrFWBHapLm6lunV5WyQu0cdqhooEFFFFAxMHNbGmaSZxulAA9W6VS0yNJL6NX+7nNdLJPwQzbYx0A60i4xvuZWsaVBa26ywtlhwwByKxK6bVZ4P7PdQCSehNczQTK19AoooxTEFJS0UAIDg1MwDpuXrUNOViB1pAPiYqwNXXPygiqIbIq0rboxUlAzZpoJU5pjNjFKclQaQyWVsoDUSGgPlNppgPzYoAtbsLmq8j8GpZWAhGOtVSc00JiUneijGTVCJEODTy+w81EG29OtI7bqAJTJTN5pnalFFgH7zRnIpoooELimkU7NIaADFNNPzkUymAlLSUtACilpBSmgAzS9KAKBQAE09aZT0OKuG5L2Hc08cU3rSjmulGYvWnrxTRS5qhD80mKQGlpgJk5pRSDrTqAClFJmlFAhOlNIpxNNJoGIPrRSZxSE1ICMgPINJtp3SjPFIZC9QuamkODVdzWUi0MFSp0qMc1KvAqYjYtKKbnmlBqxDweakWoxzUgqkIeOlKelNBpwBJqiRKcAKNtKBQIrmkNLTazLE+tFFFACUhoNIakYhpDS000hiVNF92oqmi+5UsYGmmnmmmoGJRSkUhpAIaSlpKYBQKTJopAFFHNFABSUtFACUUUUABptOpKAEH3qfTB96n0AFFFFAC8YooooAKSlNJQAUUUCgBaKSigBaBRRQAUtNpRnFAAKejFGDKcEc0ylpiOo068MmnNIYtxjPzGsPUL+S8lJJwgPC1DHcyxRNEjlUfhgO9QmgLC0lFFAwopQCad5UmM7Gx9KBDKKUjHUUlAwFBoooAkt5jBOsg7Gt+FFvsyhxgdvSubNWbG9e0k3AblPBU9DQBY1eYNN5KnKp6VnU+Z/MlZ+m45plAgooooGFOSN5DhFJ+lPtoTPOkY/iOK2zaOgKQJgLjn1oEYrWc6jJjOKgIKnBGDXSCwufmy2BuyKj1DTd1q8mP3kYzkdxSGc+KsxnC81DjC05T8tJjQrU9idopsY3daJDxSKGbqcp5zTFHrS5xQIfK+eKjFB5NAqhBSUUCgQYooNFAC0Cij60AANLnFJS0wFzmkoooADxTc0p6U0UALRQDR3oAWikzSg0ALS0CigAzTkptOXrVR3EyTrQKBS11GQop1NFO7VQgxS9qSl70wFoozRQAUopCaTNAAaQmgmmmkAHrxQKaDzTxSAQ80HgU/oKilfjApDIZGyart1NSmoSeawkaIVRUmcCmp0p1NAGaM0YpQKYh6mpBk9KYgzVhFGOlWiWCJmnhcU7gUZrQkaRRz60E02kBXooo4rIsQ0lKaSkA00mKdSGgY002lOaOlSMSpYvu1FUsX3TUsYpPNJSmk6d6gYGkoNJmkAhOeaKM0UwCiijNIBKKO1FACUUuKSgAopaSgBKQ04000AIOtSVGPvVIaACiiloAKKKSgBaKKTvQAUUUUAHailFJQAUtFFABS9qSjtTABS0gooAWiiigAqeztXup1jTp3PpUFdL4YtoZYZXkYgg44oESW9vptiyhlMrn+dXP7XtGhwLTg/J0qyI9NgPzBMjJ5Oab9t09QqiNemThaQWMi/gtLy2lkji8uSME59cVzVdhrNyj2JS1RSz8HjBrnf7LuCpICk+meaYWsUaSnOjIxVhhhwRSdqAENIKWkFIYtJS0UwCigUYoAntJfIuo5PQjNdhJfQ+WrRoCCM5NcWkMjfdUmtC2uZIEEUyNszwfSgRttqpJC8Dt0qCW/ZoXDHgjnimpbJIFljcMv8AKqGqOIx5UZ5PXFISMs88CnKMjApVTinBgvHekWh20KuKjfGOOaQsSaYWwKLDAnFLUanLVJTEGaBSUvamISlFJRSAWikpc0AFL3pKKAFpKWimAUGiigBG6UynPSCgApaSloAKWijGKAFFL2pO1LQAUo60nTpSr1qo7kslpaaO1O7V1GYopwNNpRTEOzSH2ope9UAo5FIelFJQAYozRmmmkAp5pppcelAUk0AAXNO4AoyF+tRsc0his/pUT80tKRxUsZC/AqA9asScLVfqaxkWiWMDbSmhOlIaoQ4Uo600dKcKYD1NSq2KiFPWrRJKDmnZ4pg9qeKskTNIDTjTcCgCA0mKD1oNZFiGkoNFSMQ0lO6Uw9aAG4yaQmnE9qTHepGJUkXQ0w0+HjNSxjjTTTm5xSHtWYxpope1JQAnSig0UwEpaSikAUd6KKACkpeaSgAopetJQAUhpT0ptAAOtPpg60+gApRSCloAKSiloASiiloASg0UUAFLRSUAHelpKWgA70opKcgyQPWgCY2cvliRBvXGTjtVeut07THjhUsG27efSuWuFC3Eir0DED86YiOlpKKBi1o6Td+RKUZsI3FZopQaBHU/ZGlOSw5yQfrQLZI3VXf5iQBVXR7qSeFrcAFkGQSccVWfUd2qRuf9XG2MUCN+bTpHxt+VaWLTFDE7z1z19qbc3szjcpyO1VpLmSGFpZOnJxQBia2qrqcirjjGcetZ5qSeUzTPIerGo6BiUUUUDFpKWk4oABWno9jHcs0kxwi/qazK09GuURmhkOFfofQ0CNUy2ShioYbRuC+tH2m3kLR/Z/v4zn3qIBUk/wBXkDjn0qSJm3AlFGB1oJMwyfYLxk3ExHtmqc8weZnHQnjNLqEwmumcdOlVc0ikSNISKaM9aSjNAwLZpppaQ9KYAlSVGtPoADSig0CkAntQKKBQAGig0UwFoxRSigBKWjFFABS4pOlFADHPOKBQeTSCgBaWjvRQAtL2pKWgBKdRQKACnJ1ptKOtUtxMlxTgOKaKcOtdRkBpc0YpO9UIcKWkFAoAXFHFHalC5+lMQ3FG2pQgAprMooAQL60MwAphkqNiTUjFZt1IBSBqN2DSGO24oINAfPalLCgCKUfLVXvVqZht61VByaxluaLYeDS0YooEOFOFNFOFUgHinqKQCpBWiJFFOpBT8AirJGH8qAM0pGKbkUmBXIxSHpSmkrEsSjpQaSkAhPekNOppoGIBzmgn0pR0puOakYdqdF1xTTToT81SxjzSZzSn9KbioGBoxxmijNIBp5oooNACUCjFKBk0AJR7UppKAE9qKWkoAKD1oooAKQ0UUAIOtPpq8GlpgLS0lLSASiigUAFGaKKADvRRRQAUUUUALRSUooAKVDyKbTgcc0wOkOqPb2W4k5IwBmubJySe9OkmaTG48DoKZ1oEFFFFAwozRSUAPSRkOVYg+1GeaaKKAN7Qr0vMttKN+77p71Hr92WlFsnyqn3h71kRyPG4dGKsOhBoeRpHLuxZj1J6mgQ2iikzQMKKKKACiiigAoBwQe9FJQBq6fqZSZRONy9M96s63dmNFijAAcZyD2rC6UrOWxuJP1oFYTrQBRRQMSilpKAFprUpprUAKtPpq06gAoopaAG96WkNAoAWgUlKKAClFJS0AFLSUUALSUtITwaAI+9OptOFABmloooAUUUA0UAKD1paSigBetKvWkBzSg801uIlBpwNNBpwrrRkKDmjpRS44qhBSikp6rgUxABk0pYKKCccDrUePzoARnZjTdpqQAUGkMix6UhHFSHimk0hke2l25oNKDSGJtIpDT6jbrSYEMuMVGvWpJeKjXrWL3LWxJmnKM0ynrxTQhSMU4Cgc05Vq0Ieo71ItNHvTwK0RLHAZpcZNOAp+BVkkRHFR4qdxkVFik0BV5pKBThWBoJig9KKbnmgBDSEc0p60mKQxKCaDSUhjTTo/vimmhfvCoYydhTaeaZUDDHOaQig80dqQCUlLSZ9qACkopelACdaKKTNAC0maDRQAUUUUABpKWkNMAHJpaaOtO5oAWiijmkAUUUZpgFFBpKAFooopAAooopgFFFFIApe1JS9qYCClpBS0AFFFFABRRShWI4FAhtFKRiigYUZozSUALmkopaAClVSxwBk1NZ2zXUwjXj1NbKac0YIhQjDAbjQIx/sc5GdnFRSRPH99Cv1FdOmlPl97t94HAFPv9OVdOm3c4GVJ7UAclSUpooGJS0lLQAlFFFACikoooAKaTzSmmjrQBItLikFLQAUopKBQAho6UGjtQAUtJQKAHCg0lLQAUUlLQAU16dTGOWoAQU4UgpaADpS0UUAKDRQBQRQAopRSCl/GgBKUdaM0A8imhEop1NpRXUjJjqcKaBmpAKtCEUHNOJx3pCcCo880xEhPPFJSAU/H40DEJxTSaU000gEJpp6UUdakY00ClpOhpAL2php+eKjakxohl5NMWnS9aYKxe5p0JcU8HFRjmnDNWiR4apENQ1InUVaEywBmpFFMU8U8Ng1oiCQLilIpFelJxVkjabyKUkUmfagZUxQRSk8UhbNc5oJjim4zTjTc0gEIxSE0H60hpDEP1pKWmmpGIaB1FBpOhqWMsY4FNpc5UUmOagApKKKQxMUdaM4pM0AFJS0GgBKSlpDQAUUUUAFFGKKAEopaQ0AIKd2pvenCgAFLSUUALRikooAWikpaAEFKeKBRQAUUUUAFFFFABS9utBoHSgBBS0gopgLinwxNLIqIMsTTKt6XMsN9E7/AHQeaBGlBpXk43KJH75HAq5HYzBvRd3QDtVuW+K5EUY9uKr/AGqdhuZtozmmIz/EFmkCQyhQsjcMB3rDq9qt615P94lV4FUaQ0JS0UUDEpaKKANbw7cRwX/7z7rjFbtxf+UWEaAHsetcarFTkHmtOz1TaQlwu5eme9BLNWS+mmZuWxwaqajeslsYm5d6tXc0NrbGaNchh8p9ayYrOW9fz53CIf4jQIzaK6FdN0+NSrs8jAckVFJpMDhxFvVgMgnpQUYdFB4NFAxO9FFXrLT2uE3swROnNAijRW/HYWCKA/mOT3HFQvpttIcRGRcjIzTFcxTTRyafPGYpGjbqpxTUpFDxS0lLSADS5pKB0oAQ0lKaTpTAKWkopAOFLSCg0wCiiigAJxTM80rGkoAKcKQUtAC0CkpelAC0tJSigBaKKQUALQOtFC9aaESgZqRUoGBTtwFdaMhQuO9DOFGKY0nXFRdTVXESZLUUgFOxQA4YxSmkWlPSmA0mmYpSeaOcVICYpDS0GgY2k707rTTSADUbU80wmoYyCTrSCh+tC1l1NB46U/tTQKdVokMVKlR1KgqkIlUGnjtQi8VIFFbIgAvSnEUvSgniqJIW4zSjkUkg5qSIfLSGUCaDS0lYGglJS4pKQCGkpTSUhjaQ0tIakY00lKaSpYyxHygo702I/LTjUMBppKWkpDCk6UvejFACUlKaSgBKKWkoAM9qKDRQAUdqKDQAlFFFACDrS0nel70wFopBS0AFFFFIAooooABS0gFLQAUUUlMBaKKKAClpKWgBO9FFFAC96AcGkooEa2m6o8UqpNhk6c9qdrV+ZJPJiZdg6le9ZFHWmFgoopKQxe1JS0UAFFJRQAUueaSigRN9okZUR3JRT0NdRE1qbaNiu4belcjVq1vprbhGyvoaAOlN3gfurcAkelVdQ1Fo7dlbAZhgAVGNXiNmWAVZAMbawZZGlcs5yTTFqMoooNIYd639PuontFjIG9O3rWBTkkZGypIPtTA6QmTaCsfeopbowJ+8xuA6CqdvqzCIrKckdDUpgEtv57uNzc80ybGPcl5JWdhgsc1GtTXJHmHByKiFSWPFJQOlLQAUUUCkA0mkpTSUwClpKKAHCigUh60ALS5wKQU1z2oAKBSUUAOpabRQA8UoqOgE0ASYopgJpQ1Ah9A4pN1OB45oGFA60UChASbjQKXbS4rrRiIFpwGKSjvVCHCnCminimAUxjT26VF1NADgOmaXvSgYpKQDDR+tKaTNIYdqQilpKAGGmGntUbdKhlIhfrQvWkPWlFYlkgp4po5p3WtESKBUqCo1zUqVoiWTAkc09TmmKM08DFaIkf8AjSGml9opvzNzVCEkOKmiI2VDKhxk0sWNgpAVjgU2lNJWBoBptONNpAFNxTjSHpSGMNIaU02pYCGiigA0iiSLvTjxUaHDVLioYDaTvTjzTcVIwox3oooAb3opTSUAFJS0lAAaKKSgBaKKKAE70UUUAIaWkIpaAClpBRQAtFJmigBaKSlpgA64paSlzxQAUUUUgDNGKSloAOtLSUUwA0UGgUAFLSUUALSCigUATW1tLdSBIlya1otCAGZrhAQMkA9Kg0e4jjDxudpbkH+lXfJLMrbCy4K5z1BpivYX+y9MxjzmzjPFZOo2X2ORdjbo3ztJ61sYWCMSTAKAuOaxdQuzdy5xhF4UUCvcqUUUZpDCiikoAWijGelPEUjdEY/hTAZRmnPG8Zw6lfqKZSGLmkozRQAUUZpKAFqX7U3leWelQE00daAHk5pRSUooAdRRRQAtApKXtSAaab3pxptMBaKKMUAO7U2nHpTRQAucc0ylc44pBQA4CjFApaAExRS0YoAMZFLigUo5oANtJtp9FADMUoPrS4FJxmgB1AODRQOtCETjoKXoKQdKUnFdiMhKO9FKBTEKOlSCmDFP6CmAxjzSKOaQnNPAoAKQ0p4ppJoAaaSnGmmpGApDRig0hjDUb8CpDUUhqGNEJ606m96eBzWSLJF4xTwKjWpVrVEigVIvWmgU4CrRLJ1IoOWojGTU4QCtUQyuF55qdF4qGVtjipozuFNCElUkVXHGauOPlqoeCaTGiuaOKKQ1gaBSUvakzSASkNKaaaQxppppTSdakYlKOlLikY9qQCA/NVjHGRVap0JKCoYwptO74ptSMQ0UdTQetACUUuKSgA60lLiigBKKKKACiijNABSUUUAJRRRQAUtJRmmAtFJS0gCijNLTAKWkpR0pAJRS0lMBaKKKACjrRSUAOCljhRk1IttI2MAc+9OtCv2hNxwCcGtaAWkYXgsR0NNCZjy2ssSh2X5T3qKtvVLyH7J5CL8x9+lYdAC0UlFIBQeau2epTWrY3Fk7qTVGimBavLyS7kLOTt7D0qrRRmkAUtJRQMKmtofPnWPOMnrUNKrFGypwfWgDoo7O0twPlBb/AGualEsC5zwB6CsGG/mjPJ3D3qKa5klOSxA9BTC5e1e8iuAscXO0/erMpKMZoAKKcI3J4U1JGphfMqZHoaBEYRj0FBiYDmrRuIyCRwaryzhulICIqRSJSFie9OXpSGL2pwpKWgApaKKYC0dqSjtQAhFNpxpvegBcUoNJ60tAAelJSmkNADCc0ClxSDrQA+igUooAKM8UYoxSAUUtIV4pMGmA/OaXNR84pc0APpDxSZ9KXtQACnqMmmc9qevWqW4iUUUgo610oyFFLRRVAOA5pScU0UjnmgQL1qSmLinZwKAA9KYadmkPSgBppppxptIYCg4oBpGPFIYw9aikqWo5SO1Zy2KRD3p4pnepBURKY8dKetMHSnCtESSrT0qIVKtaIllhCBUnmcVXU08HitEQMmGTmpbfqKbxUkI5prcGTygbKpEcmr7j5DVI5yabEiqaaemMU403pXMaiZ9qOtBNNzSAU0xulKTTTSGNp6rnntSqndulI754XpSGNY9hTaUim1IBU0RyMVDUkR+apYx560macRmmmpGIaQ0ppKQCUUGgUAFFFJmgBaSg8UZoASjNFFABRRRQAnWkp1JTASlFFJQAtLSUtABRSUooAWgUUCkAtJS0nTpQAtFFFMAxRR1ooAcnDCrM90FGyIY981VzTD1oAUsSeaTNJmjNAiaKCSb7q8etWo9P6+Yx49BVeG8lhXauMehpxvnbsKYF02FuOAWP1NRT2UaISv3u3NVDdSno2PpSNdTN95yaAHC1dvakmtzEMllP0NMMjn+I/nVlLRvLSSTox4FAFOir8aKWT90MElTkU9bRJuDGUbpkDvQBm5oqSeFoJWjfqKjpDEopaKANWy+yvbjfGDIvXHepXniVTstl/GsiKRonDKeRWxZ3MNx8rKFk9OxpiZGLoszfuUGcdqr36eZtbG0YzVy7nWCHcijdnAFTGGGaBJXbO5fypiOfaMAcGoyMVqTpCpwvNUZwoxipZRBUqjiox1qQUgFopKWmAtFJS0AFHaijoKAEPSm05qbQAtKKSlAoAG4pmc056bjFAC00ilHWg0gAGnA5ptKDxTAeDTsVGDTgaAHUdKTNANADsetGBikyKUGgQFRSYp2eKTOTQMADTlHNJmlB5FVHcTH04Cm96dXSjIO9KOKTNL1qgHHpUfJNOY8UijNAhw6UuaULgc0h96AE6mjNITSZoGJikNBNJmpGFB5ooOaQDD1qCTrU5qu55rOZSGipUGVqIVNFzxUx3KY4e9OHFIV5pwFa2IHCpkHNRrUqD1q0SyQD1pDTsjFIASa0ECjmrEQxg1EKniHHrTiSx7fdNU2I3Grsg4qmevNOQiljNJU3l0hVa57GxER+NGz2qQlF70x5/QUgEKAUwsBSMzMaYRUjAsWoxSgUdKkY002nGm96QBTkOGzTaB1pDLJNM707qoIpMVDGIabmlz2oxSATrSUUUAFJRRQAUUGigAxSUtFABSUUUAFIaWkoASiiimAoNFIKWgAoFFFAC0opBSjrSAKWikpgLRRmikAUUdqKYAKY3Wn01hQA2jFLRQAYoxRS0AFBFLijFAAK6iyigmsYXkOeOg9q5cCtHTbzycxSH5G7+hpiNz/RI93y+/JxT0mgDY8sHn1qo1mXww+dSOooNv8AZ4zLJwoFArmbr5ja+3RjGVGRWZipriUzTNIe/SoqQ0JijFLRQMSlVijAjqKKKALF5dfadh2KhUc47n1qWyugqGGU/L2PpVKkoEa09lhd+4FeuRWRMQXOOlWkusWjxNkn+HnpVM0AC9akpi9akFIYlFFFAC0UlLTAMUppKDQAjU2nHpSUAGKUUlLQAjdaSlpKQBikpwoxmgBtLRg0opgKBS0lL2oAMUuKMUtIBCMGilopgHWlxSdqXNACZpyc80mM05RgVcFdkseOKXNNGaXOa6CB1KOtJTgO9MQ1uT6U+McVH1apUpiHH0phzmnk0bvQUwIypppU5qYKWoK4pWAgKnNJsNSkmmkmkMZtIppzT/mzTTUsYwjiq79asMeKrN1rKZcQFSR8PTBTh1pIbLTKCAaYBzUsR3xj2pCuK6DMFqUZpi8U9RVIQ8c+1PHFMWniqJHDANWIqgUZqwgqkSx0n3apsp3cVbk+7VYnB6VQigZGJphcnvTyMmm1yG4wgnrRtp2KKQDe1NIpx4ptIYUhoopDGmmmnGm1ABRRQKBk8XSlNMjPzU4ipYDaKDSVIxOlGKKO9ACUUZo6UAFFGaM0AFFFFACUUUUDA0lBpKBAaKTFL0oASnUlAoAU0UUUwFzS02lpAO7UlKDxSUALRSUtMAooooAKRqWkbmgBtLRRigAxS0CloAAKtafZte3IjU4HUmqtaeiSKty0bHHmLgH3oEaqabaoAkcke4Kck9eKV7OxmxmQYxkYXGaY0UYnXc5GCfyNPht4DsUOwKqV6deaCStBNLpV6Ld23wydM9hTPEVzIGS2JG3G47T19Ki14hZolDZIBrJZy5yxJ+tAxKKB1ooGJRS0UDEopaSgApKXFJQAhpppxptIBUqSmJTqACilpKAFooooAKDR3oNMBGzim09jxTRQACl7UnSkJoAXFBFApaQDaUGikpgOoxSCnCgBvSlp1GKQAKWkxijNACijHekFL0pgGOKWjNFACin5pgp2K1p7kSHCnYpAKcK3RA5UpJSFGBTiwUUwfMctTEKiYGTUyAHiosmnIcGmgHsuKYalJyKgkHNMBDIR3pd5PFR0AmpGS8UmAKj3UbuKQD2PFQM3NSE8VEwqWNDHPFQHrUz9KhPWspFocKeBTBT1pIGWLVvm2mp3Tmqa/KwIrUjxNEDXRDVWIkV0TNOPBqVl2ioj1qyRRzUi8CmKeKkApoQ5BzVhelQr1qZelWiWOflaqkc1ZfpVYjBpiRQ70w0+mnpXIbjSaTmlpppABptKaQ1IxDSUtJSGIabTjTaQAaUUlKKQxVOCKmPSoM1MpytJgJjFN7089KbUDGmkpxptABRRRQAUUUUAFHWgdKM0AFJRiloGNoxTsUdKBDcUhpTTTQAUopopaAHUUA0UwClpKWgBw6UUgpaACgUlLQAUZpaSgAoPSig0AJS0lLQAUtJS0AFKjFGDKcEHg0gooA6LT7uK/IilISXHB9TVuURWMEksjgkHgeprlEco4YHBBzV3Ub/7YsQC7So+bnqfWgVircTNPM0j8kmoqWigYlFFFAgoo60UAA5PFW49OmcBjtTPTJq9oFn9o81woZlGBkZrVXSWIJkZh0I5oEc1cWE0ClmG5f7y9BVQ128enBVYMQynOQTXG3MYiuZIx0ViKBkJptONNpDHJ0p9MTpT+tABSUtFACUUuaKYBSHrS8Ud6AEPSkFOI+Wm0AITikXrSMeaVKQDqWiimAUlLRQAmKBThRQAA04UztSigB9IRQD+dLmgQ3FFOOKSgYClooJoEKvJp5pgGKcBW9NaEskU8VIRxmowMU4tgVqQN6nmnZ7UmaO+aYhwNLSAYGTSM3NADwxFBNNFJkimAFcioyCDipc0hAPWkMj60YGaVhikzUgNNRmpmFRGkykRueKi71JJUY61jLctDhTx0pgqQU0Jki81aspfLfa3Q1WQGpAhzmtokMv3BwM1U3c055iU2t1pqc1o2TYeDUgNIqVIsdNITHJzip1qJEIqZa0RLFIHPrUBzmrNQleaYjKPFNNONNrjNxtJSkU01ICGjk0UhpDExikpc8UlAxDTTTjTTUgJThTad2zSGLipIzxUVSR9aGA9ulMNPpv4VAxtJS0lIBKKKKACkzS0YoAKMUYpaAEoopaAEopaQ0AIaaaU0hoATFGOKd1oxQA0dadTTwaUc0wFoFFAoAcOtLTRTqQBRRRTAKWk+tFABQaKQ0AFSxQySnCKTTEXc4Hqa6M2jIixQqFGw8n1oAyF02djxsz6ZqCe3lt22yoV9D2NdBBpspBZmHzx445wRU0+nNPausnzYXcvHQ0gszlKKUjBIPUUlMBaKSloATtRS0lABRilooASilopCNTQL77HdMGOFkGPxrauLuc8LxnuK5HOK3tD1Lc4tbhfMB+4e+fSmBfa8mjheR2+UL0rkpWMkjOerHNa+v3hef7Oi7EQDK+9Yx5oAaabTzTKQx6U4U1elOoAKOlFFMA7UCjNJQAtJ3paTvQAp6UwninGozmkAlOWm09elADhRQKU0AJRRRQAZpQOaKBQAYpaKOaYAKUUUUAFFFHSgBaDRRQA5RUox1pg4FLmumOxmxSaKOtFWSAJpQCaSngYpgBJpuaUnrSY4pAPU9qU8UxaceaYhuPSg8UYozmgBQcimFTTj6ijPakMjNRmpXXvULccVDKRE5pgpX60grF7ljlqVKjUVKpq4iZMpAxTw9RLyakUc1siBH5GaYjMpqYrx61GVwaALkEoI5qwCp71nxirKggVrFkMtAcU5T81VtzjHpUyNkVaIJieKrSM27g1MRnGaYcZ7UxGUTTDTiOaaa4zoEPNNpTQBmkAhptOIptIYEUhpxpp9qTAaetJS0hqRiCl7Ug4opDFpy8GmU4GmBN0pD1o6qKQ1mA00lONNpDEoNFFABRRRQAtJRRQAUuaTOKKACijrRjmgBMUYpaBQAmKKWkoAYRQDS0YpgFLSUUAOpRTRThQAtFHSjtSAOtLSUtMApppTSdaQD4ztYN6GuzS/Q28ciooBUZOMmuKFaWnXojxDKTsJ4PpTEzoF1Ug4yR1HAqX+1G+zuZHONvcVUSyLsrg5B5BFUNZnWGMWyNlz9/FAjFc5Yn1NJRRQMAKPpSUUAL2ooooGGaKKKBBSUtJQAU5HaNwynDDkEU2igB0kjSuXkYsx6k96Z0pTSUDENM7080ykA9BTqRelLQAUUUlMBaKSloAMUCikFAAenWoyeakY8GoqQB3qQdKjFSAUALRS0lABRS0UAFLSCloAOlLSUucUAFHegUtMApKWigApVFFA46VUVdiHUuKFNL3roMxR0oooxmqEA9KkHSmU4UwAim05hTaAFHWnA0zvT+lACEU2pD0xUZ4oAM0U2lpAIx7VExp7HFRk8VDKRCeWxRtwcUh+9Tu1Ylig4p6moxUic4q0Jk6CpQMCo4+1SMeK2WxDFFNI5pVOVoNMQ9BzVlKrxgVZQVpEhkpXclCjgUoOFxiheDWhIp6U3A71JjimEHNMDGJ5oPNSuqHjvUZXHSuI3GkdRTSRSnJpNhpANJzSZp4j5oKgD3pDGE03rT8DvRvUdBSAZjjmmn0pzNmmmpGJRRRSGLTgKaDSg0xEinilPSmBuaf2qZDQ00lOppqBicmilptABRRRQAGjNGc0UAFHWiigBRweKDRRQAlLSUUABpKXrR9aBiYpKWigBuKM0p6U3nNMQ4U4UwGnUAOopKUUgClpKWgBDSClNIKAFpQaQUtAjc0m/22ciSThDGCyA9/aoLCx+3s9xcOVjzyT3NZYrp9C8mbTQsmMo3IphYlii0eJQnk+Zu5DEenUVSuNPsboH7JujkK7gG6Gtl7iwhwDGCBnovtTRLZGMFF2FR1I/GkOyOKZdrFSMEcEU3tT5X8yV3/ALzE02mAUYzRW9pmnwJbpPOhd3PyrQIw/LcruCnH0ppGDXZrfKqqkVkAhXdyP0qvPbQ3yOjWwjfbkOo70hXOUopXXazL6HFJTGJ9aMUHmigYhpyIzsFRck8YFJWvoCqjyzkAsg4BoEQDRbvCmSMpnpmqtzYS25OcHHvWxcXV9IrL5h2sufpg1kSh/MYFiR9aQ7orr0paMUUAHak7UtFMAooooAKSlNITQAhplKxpKQCgc08U1adQAUtAooAQ0Z4paMUAFLTcc0oNAC4paSlFAB0oFHeloAKWkxRTAO1OHIpBQDitILUli4xTgeKMcUYrYgcDTgOaYD604GqELilFIDTwM0xCGmVLioyOaAEpwORTcUKcUDHE02nY/KkPFADT160dKDSGpAa9RkU9qjbpUspEJ5alzTe9LWJY4VIvWmCpErSJLJ4+tOkPy0xDTpPu1qtiRYjT/rUMRzU+KaExyAZ61bUfLVVOCKtR8itYkMkFKOSKTpSr1qyR9MJp3Sm8UCMbJzQTkUdDSZrjOgQNRvJNIe9AFIB2aa5yaCcdKYaBgaZinmmmpAbSGnGm1IxKKKKQxRS0gpaoQVIOVplOU0mgFNNp5pCKyKGUlKaTFABRS0hoAKBRRQAUtJRmgAoNFFAB3oopcUAJ2paKKAENFLSUAIaSnYpKYDelKDRSDg0APoFANLSAKKKWgBDSClIpBTAWiiigQtXtNvTaS/NzG3DCqNLQB2UMMNzAsiHcp6GsfV7xI91tCMEHDGqumaiLRJEk3MjDgA9DVB2LOWY5JOTQISijvRQMBXW6ddRvpsbYyyDace1ckKuWF89pJ/eQ9VNAM6J7vsiE4BFK94IbaSSRdpC4qxbT2k1ukqFQp6g9qyrom9JkfAg3bVX+9QSc+QWZm9TmmkYreU7fLEUIC+ZtPHapmtRdqVkgwckBgMfjSKszm+1JU11A1tcPC3JU4qGmAVc0y7FrcZb7jja1U6SgDoJYmky0bZU9x71j3amFyrcN6VPpt80DlHfETD8jVK6lM1wzk5GePpQAg6UUDpRSGFFFFMAopKWgBD0pCaUimscUAN6miilUUgHCloApaACiiigA6UtFFACUmOKWloATPNKDR1oxQAopc03mlBoAWigUdaYhaKKBmt4bEsUE08YxTKcDitCRcUYoHNOApiG8inBiKUim4pgShs9aVgCKixTx0piGkYJpoGDTyKaeaQxe1JQKMUAJSGlpDxSAjY1Gx4p7VG/SsmWiLvS0g60tZooeKkSmKKkArREskXilkPy00HFDnIqyRYTzVoc1Ui4NXEHAq4ksVBz7VaiqADmp0FaohkmKUUYo6VZIUDp3oppJzQMyDTe9OJ7GmmuM3GmkBpccUVICd6aacabQMQ0lKaQ0gGmkp1NqRiUUUUhiilFJ7UopoQtJRS4pgPU5FA701Tg049azkhobxSUdTR61IwpKXpQaADFJRRQAUUCigAoxmjFLQAdKDRR3oAKMcUGgnFACdaKKUdKAExxRS0lACUhFOxSEUwEFOptLmkA6lptLmmAp6U0GnGmigBR1ooFFAhe1HaiigAoopaACkpaO1AAKKOtFAFq1vZLeKWJcFZBg57V11nb20mn27uRnaCK4gVuaTfb4Pszthl+6T3HpQB0Je1hUgLn5vpT0urcsBtA59axXgdjzk5wKbdstlEzn7x4AoFdmVrzK+rTMn3c1nU+Ry7szcknNMoGFIaWjpQMSo+9SGmd6AJF6UUDpR0pAFFHFFACZopaKYCE1GTzTmNMHJoAUU8ChRS0gFxRQKXFABiiiigAoFFBoAOaSlpVGSBnFMBB0paCu1iM5we1BoEFFGeKKAFFFFBoQw704Uyndq6I7GbHUUgpwFUIBT0NM6U5TTQiUDIpCtCmlNWIYKdxikNFIYE+9Nxig0E0AGeaUUw0A4NIB5FRmpMgio3oYyJqjc1IaikOaxkUhg604U0U4dahFEi1KBxUa8VKo4rWJDDtUbk5xUjVGeTVATRDvVqM5FV4jirUYBrSBEiRBk1OoxUa8U9TmtUQSjmilHSkA5qiQJwKh+9zUjHccUmKBmRnFMNPPvTDXGbiE4pCaWkpAIaSlpCKQxDSUppKTAaaSlNIakYlFFFIYopaSimIWlHNJTlFUIco70E5pHbjHemqcGpkhoXGKSnGm1kUBpKU0daAEozmlI4oAoATFAFFAFAC96KSloAKKMjpRQAlFLijtQAClpOlFABiiiigApKWigBpFApe9BHegAFL1ApBzSimAEUgp1NoAWiiigQtKAW6An6VY0+0N5dpDu2g8knsK6eLT7SFREkwB5ycdfxpFKLexyJUjqCKaa7RLewdirlmXH8Q61y+q2q2d/JFHynVc9cUDcJR3RU7UlLRTJCiigUCEpysVOQeaSikB0ug6hJMrWzbWkHzKWrI1a7e6vHLnhTgDtVJWK4Kkg+ooJ3daYCUlLRQMSginIjOwVAWYnAFatr4dvrkj5VjyM/MaBGPTCOa2rjw9dwjIKNxnriseWN4pNrjDCgBRS9aBR3pDCk60tJ2pgFGaSkJoAaxpUHNIBk08CkA4CiikNAC96KTNANAC0UUUALRSdKWgAo7UUUAH40uKMUUwCgClHSigA60lLSUCDFLSg0pWuiOxDAc04U0DFOHFWIXHNFHGKWgQA4PWpAciosU5TjtTAeRxTeKfnIphpiCkNLmkNAxKbTiKQgfjSAUUxyacKR+lJjIjUDHmpmPFQHrWMi0Apy0gp64qUMkWrEfSq69amFbRIYybg0xeaJeTxQnWjqBZRcVZTpVdOlTKa2iQycU9c54pqAtxUqLt61qjMkHSjOBSZpRjvTABgCmE570Oc0zmgDKOaQmlNNriNxM0hpTzSe1IYhpKWkxQAh4pKdTDxUgITSGlpDSGJRRR3pDFoHWg0CmIXHvTlNMpwqgEY5akoPWlpAPBytIaco2jmkNRKNhoaaSlNFQMKM0daSgBe1JRRmgANFFGKACgUUuOaACl7U3pS4oAM0UUUALSUUUAFFHajmgA6UUd6KAGng04HpQRSdDTAdTe9LSd6AAUtJS0CNDRp0gv0Mv3G+U10rS2qMAY2K5655ri84rc0i/SZ0t7kgZ4D0WKU5R2NqG6tGKq1u3Tgg/zrnPEE0c+psYhhVUL171r6ncRafb/ACMGkfIUelcszFmLE5JNFgc5PcSlo7UlAhaKKKBAKKKDQAdqM0UGgAoooFAze0S38m1a7VPMlbOwY9K0poNTuElw2wcNGQcYHeqvhvUo4rR7Z497Idy89u9W59VuyGWFFjAUjCrz7UBoQXGm37eYXmJBQYAJ4NYWrRNHIol+/Wwbu+lkZjK4U4AxwOlZmt+YXj859zAGgLozBR3oHSkpAFFLSH3pgIxxTRyaDzTgKQAKUCkpaYC0hoopAAo/SiigBQaKTvS0AKKDQKO9AB2oopRTAM5o70UAUAKKKSgnrQAZGcUCo1OTUnWmIDxT0cHrTMZFGK1jsSyfGelGDUUblfepwwYVqiWNx60Cn7cnNLt9qoQyjHNOxSUCHKe1Lt4pmcVKjbuKYEJU0mSKnZaiYUhjM0Z5pcUhGKQxM80jmg0jGpYET8CoT1qWSoe9Yy3NEPApwpopwoQh6damB4qJRTm6VqiRj8sacopqjJqQKRSAnjFWUXmqkZIq5FxW8DORYQYp+ajVuaepBrUgWnY4xSfhSk1QDWpvXtStTefSkBlsKi6VKeaQrnFcdjcizR+tKy7abSATNGaXikNIYhNIQKWkNIBtIadTTUjEoHWigCkMU0CigUxABTx0plLTAb1NSquBTFHNPzTEKTTQaKDQ9RoMdKSlFIRWLQxO1LR2opDEoFKaSgA70UUUAKKKKOlABRSE5pRQAZooxRjmgApaQUD3oAKKKM0ABoAoooAKCBS0lAB0NJtJycdKWpbcgSgN0PFAEIpafcRiKdlHI6io6YC9KcrFSD0xTe1LQIs3l7JeOryBQVXbwKrUUdaBi0UUlAC1NBbSzt8ikgdT2FQ11mk2H2nR4wh27sksOuc0CMUafFG372Uk7gp29qlOkxSAiCf5wcYf1re/sWAby8gyxDHJqddOsxI3zLkkHrSDQ4aaF4JDHIpVh2NMre8VxJHdwlCDlOtYNABRSUtMY+KRopA6Haw6EV0Wm6rFc4jlUJN2I6NXNZpUdkcMvBHOaBHQateiGNFiOHY/kKi1eWJ7aMouSyg7qyr27e8n82QKDjHAqIzsYvLY5UdPagBlFA6Ud6QwpjHtTqb3oAAKXNBpuaAHZ5oppzSjIoAWijNFAC0UUtABiiiimAClpKWkAuKTNAopgKKKO1KKACmSHApx6VDIcmgQIeamFQKeanHSgBcUDr70nWgVtHYljsClyRSCn1oSKHIqVZM4FQYoxVXEWcg9KQrUIcg09ZOadxWFKGk+6aeHzQRmmAobcKYetA4NOYZoAjzSdaXFApDENRv1qRutRN1qGMhkNRjrT5KYOtYPc0Ww8U4U0U4VaESCkc8U/Hy1ETk1QhyDv3qwjccioUFTBaqImSR4Jq0iZqkPlPWrtu+6tombHhcVIooPFKvNaEj8DbS44prcLTdwpiB+KZx6U4mm8Z6UAZZPNGaDTSfeuQ2JODxUbRdxSZp2+kMiKle1JU4IPWkKg0rBchzimHrVgotRlAKloZETxTakIFN6VIxtApaKBhRRRigAo7UE0UCHLxS96aKdVCFpDTqaRTAQU4HikoHSokNCYoFOzmm1kUFFJRigAo6UtFACUtJS96ACkpaSgBaWkooAKKKKACiiigAxRig0tACUUd6KYB0paMUUgGuxZsk0ClIzTehpgOopKUUCFpR0pKKAFopBU1tbyXUyxRLlmoAirc0TUjDGbVmwM5XmnR6AyKPMyzc9DwKnbQISPkk2HGc7s4oFckdpi/3jzkZPpT4zKI1d2IwMk1WsruSzu/sd6oYHhW/lTPEF60YW1RfLOMtigRmapd/arksDlV4FUqKKChKWkpaBh3pKWkoEFMbrTs0jdaAHDp0opB0ooGITQOlDdKQHigBSKMCgnFNzSAcaBTRzThQAuKTkUvajFAADRRikoAdRSClxTAWkxmlFGaADFHtQKWgAooNHSgBrtioSac5yaZQAo61YXpUKLk1MBQAtJiloFawIYoNPpg4pc1qIcD2opuaXdTELjikxinUoGaYDQcVIknrSCItTxb09RCZHWhWycGhgqVHnBzQBNjH0ppFIWOKQvQAh6VE3WnlsiomJqGUiGTrSDrQ3WlWsOpY4U4DgUlOFWiR2/AqMdc0E0q0wJUGKsLzVdRU6HFaRJY4rmpIiVYelHFOVea0RBbB+UU5TTEBxzTjx0rUge/3aizg1ITkVGeDTAUc0hU9hSrQWwcZoAyiKYae/UmmYrkNxppM0p4NJ1qQFz0o3U2jrQMN1IWo6U00gEJpDQRRUjEopabSGFOptKKAA0gpTSCgB4FKBSClqhC0lFL2piEpO1LTWqJDQBsGnVHmnI3Y1mUKaSnEUmOaQCUtJ3paAEpe1FFAxKWig0CCjoaKKYBRRRQAUUUUgClpOlKKAEpaTqaXFABR2oooABSEZpaKAGdKcKDSA9qYDqKSjNAha1NBcLeMu7DuuEPvWXTkcxsGU4I6EUwOn2OJRumIOWB9welEFup2qJSSF2n65qrp+pxTER3Y2seA9XL26i0+DeOZWztGP1oJsZWvyKbqMI2WVeT+NZkkjSNl2JPqaJZGlkZ2PJOTTKRQtFFFAxO9GKDS0AJinBWPQE1rabpXnQrcSchjgL61oxWM24eXEqAjoB3BoJucsQQeRTGrp9f09Y7Hz2QLIrAZHcGuYagY9elB4pF6UGgYhpmacxplABTgKAKdikAAYpaKWmAUUZ7UlAC9aD1opc8UgG0dKUCigAFLSY9KAaYDqKTrxS0AL2pGOAc0VG2WNAEfU08JTlXBpxoAAAOlO/Gk6UuM0AHWkHFLS1rAljkpwUE0xTTw2K1IF2CjaMUm6gEmqAdUkaZpY4yetTYCiqSJuKqADJqGebHCU2WbPAqEZJFDY0hOWPPNOwAKdtpOlSAlJtooBoGBAxUDmpXqFu9RIaIW60q0hpy1gtyx+KdkYoXpTWGK0EJ1qRRTFqRRTQmPFSqcEUztTk547VqiSdTkVInao1HFSAHFaozZaQ/LS0xOlSqParRIYwKYwzUrcUw9KYEfekJ5oZsCkHSkMzuO/SkcDtSnrTQR0NcjNhvakpaSkA00EUpFJSGIaaaU80YpDGGilIpKQBTT1pxptIYtFHtR2oEBpO9KfrSUDH9qKB0FOqkSJRS4pKYCE8UhPBoJpprKTuUJmlzikoqRkinIoxUYbFSg5FIBKKWk6UAFFJS+1ACUtFJQAUtGKMUwCiiigAozRRQAdaKOlFIBaTHNLnNJ070ALRSUuKACiiloASkI9KdSUwFWN2XIXNNII4PFTW/8ArVycDpWzHpiz2+CQcjIPvQIwRR3oIwSD1BxRQAoNSz3Mtxs81y2wbRn0qGigApaSloASlzmkpaAEpRSUooGdXoOoIdM8jjzIyRj1FWXvpi+EUAZ/pXHRSvFIHjYqw7iuhsNWWW0lMqoJYhnk43D296YiDxBeu8SWzNubO4+1c81TTSvNI0jncx5JqE0gHDpSGlHSkNAxrGhVzSGnA4HWgY4dqKQ0UhBS0dqO9MApcUmaBSAWgUlLTAWikpaADpR2oFFIAx6UUtFMBKBxS4pOlABS4pKWgApaQUUCFFLTRS5q4biYtHNAzT0Ga3RAAE1PFHzmkjTvUpcKtWkSx+VQZNVpZsnFNkkLcUxUJNDYWADNSKvFIBikL44pDJCwFRs2aTOc0UAJ1peQKdgCm0hjW6VC54qRzxUL1EikRmnimd6eKxRTJENMY5NO6CmdWrQQ5akU0wCnr1qoiZLninoKQAbacBWiIJo+tTrjiqyGrCHpWsSGTjGaepFMApwGBzWhIrGmnOKf2ph7mgCEnJoz70pFHA9KQzPbg1GR1qRu9MIJrkNRlHSlNOK4UH1pDIzSUppDxSASm040hoGNNJTqTFSMQ+1NHWnGmipAU0UUUwA9KQ9KWkPSgBy9KeDTFp2apCHUxuBS016UnoNDaSjNJmsihRUxVfJyOtQDmr1qiNjdyucGkBRNOVsVNew+RcMnYHiq/egCbINIaajU/HFACUlLiigAoo4ooAKPWjp3opgFA6UdqKQBR3o6GjvTAKBRR0pALQKKKADFHeiigApeCKSimAuKKKSgBRxV211BrdDk54wBVKkPNACE5Yn1OaWrtnZ2867ZJzG56cZFPl0t0jLRSJLgZIU84piM+gUUUABopaPpQAlFLRSATpRmiigYppM4oooAQ0006kwT05oAUdKaaXtTTSATvS0lOFAwpaKOtAheaKOtLQAd6KByaKYBijNFLmkAneilooAQCloFJQAtLTc07NMApD1pSccUlABS0UmM0CFNFGaXrQAlLSU5Rk81UdxMULmp0UCoxgCkZ8dK6diCZpAoxUDOWNM3Zp4GKLhYFFSBsUn86aetADs5oAyaSlBwMUxABxS45o4zQTzQAnemkmlJzSUhkbVE/SpW/OoX6VnJlIYOtSCox1qQDis0UwzSDrQaUVQh6CpFHemCnirQiVaeKYhqQc1qiB6ip4+PeoF44qyg6HFaxJZMmetKTmkHApeh9qsgUdMCmHPIp64pp4OTQBG3TNQnBPJqR8k4HSm+WDUsZ//Z"/>
          <p:cNvSpPr>
            <a:spLocks noChangeAspect="1" noChangeArrowheads="1"/>
          </p:cNvSpPr>
          <p:nvPr/>
        </p:nvSpPr>
        <p:spPr bwMode="auto">
          <a:xfrm>
            <a:off x="1143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jpeg;base64,/9j/4AAQSkZJRgABAQEAAAAAAAD/2wBDABALDA4MChAODQ4SERATGCgaGBYWGDEjJR0oOjM9PDkzODdASFxOQERXRTc4UG1RV19iZ2hnPk1xeXBkeFxlZ2P/2wBDARESEhgVGC8aGi9jQjhCY2NjY2NjY2NjY2NjY2NjY2NjY2NjY2NjY2NjY2NjY2NjY2NjY2NjY2NjY2NjY2NjY2P/wAARCAUAA7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HApV5NIOaXOPrXoHMKOKX2ptKOtMA70d6XvSYoEJQRS9OKbSATGKacU4mmHjNAyC44UiqQq5cn5apKeaxluWh1SoKjNPTrQhsmzmnKPmFMqROXFaIgsjGaXrQRSVZIo60vQc00fWlBFIANHajNBoGApaBSE0CDIpO1KMY60vagYh6UlLSE4oAafalU9qKAKADAFIaU80h9aAGkYpCKcTTaAGElacsvGD1oYZqPFICYkN3pMA1GDinhqBiY54okp+7NMfgGgRGOeaePemilzg0DEkHSmA4NSnmoyMUgFBpab3paAHfhSLwPSjtSdKAHoO9SHgUxKkqhB6ZoJPalAo9eKAEFKBQcDmoy+elADy1MYk4xSdetKOtIAA45oIxTzUbtgUARdWxTn4FKi8k02Vs0hjM46VE5qTtUbVLGLFzIKsj5nAqvF96rcS4GacRMlPC4pmCafnNGDViGDrRj86Ugig5oAcuTTfWnA4FNoEKDQKB0opgL1phH5U7HpSfWgZGeDxT1pDRSAVvpmjqKAaCKBCZ7UmATTGbacUZOaQx2ecUA4oxRQAhbmkOTTsUUARkZpmOamI4qI0mMQ0wfeFPPPWmfxCpGWF6DNSL61GnNTDpVoli9aUYpFNPAzzVCDNBpf50YxTATrxR3oo657UgA59cU080HpTSaQxBS8Cjg0uPSkAq08HmmLTh1piHAUvQ9aTNLnvTAXGTSjGaTPGaXOaYgHFNc06mvjFAEDVWc8mrLHiq0h59KiRSIjQaU0dqgoYaaace4pp4NSxjaY3WnmmHrUFDaUUUUgCrEa/IKgqwhAUVUQZqClFNHNOroMgPFAoBoAxQIMYpe1FIc4pgIaT2pcUhpAJimNwafimN1oGV7g/KapjqauT8rVIdetYy3LWw6pENR09OKEMm7e9Pj+8DTAakj+8K0RDLY6DNNIxThQaskbjikpc0hHpSAcKXpTBTu1AwIptOzmkxjmgAFKTQeaTH50CF603rS+1N6GgAI5pQ3bFJQKBjieKb1px5+tNoAQikxS5NJzQAEYFN2040gHrQAwrigcU40mKQCZ5pGbjml/CmPSGANKRTFJ71IORQAZpGpTTXz2oASlFNFOoAUmk64oNKozQBIo4p4puOKByc0xDj0pTj6U3nPWg9KAGSP2piEk0rDvSA4pDJcZFGOetKpyKXFMQxjxUZyTintxSIOc0DHAYXFQSdasN0qs/JpAN7VG1SnpUR61LGSQD5s1dHTiqcHWrimnHYTFpQabmjtViFzSUUhoAcBmlb2pucU1mJ6UCHZ4FHehF4pSQOKYwzyKTOM03dmnBhSAQimnjpT2IxTAOaAHAce9DnFL0FRnk0AAXPJoI5pwOOlITg0AIaMcUDpzTqAG0dDS4pG60AI3SozUhOBUZqWMaelNX72aUg4pFGKkZPGeakLelRx1J7VaJFBzUgqMcGpFIxTAd2oHPajNGc8imAh4pM5pxINN4oEIajJ9qkNMPJpDAU4GmU4cmkA4U4dqQHNKOKYhxpetIDSntVAKPSjFFApiHYpj9DTgaZIeMUAQP92q78mrOeDVZxyazZSIznNIaUk5pKzLENMNONMIpMYhphp5FMqGMSlozzQKQAOasovyjpVdR8wq1jAFXETL44NPHIpuO9KBxW5mApQOKOwoznigQvSkzmlpMUwENJ3pe9NPBoGJnmmnpTutMbvikBXn6GqY61cm6GqYHzGspblx2H05ODTe9OWkhkgxUqZ49KhUZqZRyKtEMuL0pDyaByBTiK0JG4xTc048U0mgBKcO1MJ6U4c0gHY70Y60Cg80DE60UlKDxQICcUlB60negYhNKDSHrSqOaAHU0mndKaT6UAGM0nQUZpD0oAWkoyQKaaAENAoxmk/lSAU1FJ+lPFMfnpSGNHWng01aXNAD+PxoNJu9aUGgBuKUClozQA1uafGR3pjc0qjpQBITQvXFIBzS5waYDjxSZpW5FIB81AgI46VA/BqzjjFRTRnBpDCJ+1SOeKpI+1qtowYUANY5pycCjbzTsYFMQx27GoutOc9ahZscUmND3wBUJFIcnrSVDKJ4RxkVZXoPWobcfJ1qYVcdiWKRRRnilFUIMcUUE0duaBCHnpQgo6mnYoAUnFN60YJo6ZoGIRQBQTRnpQAEZNKBiilPAoAaxJpuMUoOTQTmgBcYHrTW+7S5p3rQBGCD1pSaQjFApALnik70tJjHegBGxUZqRqYaTGMPSkUcUNxSp92pGSJUx57VClTjnirRLAdaUcUhFL05pgPHelHSm9aOnFMQp6UntRiigBppppz03NSMFzSijHehaAJABilpo5FP4qhCU7pScUvGaBBn1paQ0vcZNMBTio5ORUtQycc0ARnAqs/BNWGOagfmokUiIim59Ke3IFNxUFjSaaacRTW4qWA00w09hUdQyhc80UYopDFB5Bqcyg1WPFAb3qk7CNzml5IpKX0roMgpAcU7GabjFAh2feikpaYxpHvSYH4UvU0h60gEPHSmkj6U6mP0oAry9DVPnJq5L0qp/EaykXEcBTl5phNKvUUkMnUVIOMUxOlO5q0Qy3HnFPNMjPyindK0JA/nTCPen470hxQBFTgaRhgD1pOlIZIOaWmA08cigQhpOgp1BoAbig9KUe1IRxQA1j0pR0prckUoOOlAx340E0Z6UnWgQh5NNxTs80GgYhxikwMUcmigBppKUmjoKQxDio3Bp/40wmkA1evFP6U1etPFACUClPrSUAKKXpTAacTxzQAYoFJ2pVFADqU0d6KYD16UAAUlGaYiRTSPyCKaDS5zQBSkXD1LE2CKWZcjimRnBqRlwcjNMcihDx7Ux+TTERtnvUJFSNzmoz1qWMDjBqM09uBUZ5qSi7bj5BTyCDSQ8IKc1WtiWC9eafntTQRR71QhaQ0ZyaDQIQc08U0UvSmAtNzkHtTjwKQnj2oAZSgc0fzpw4FIYoprHJxQTgUUAHSk79KOtHTtQAhGOaUHNFJigBWGabjtTqQjBNACdKAcClzz0pO9IBGxUbVIRUZ5pMYxuRTo/TrTW4pyDGKkY9OtTA1F3qVOKtEscORS0A0d6Yhc80vvSUgPvTAXt7UdqDQRQA0+lNPWnHim9+KQwBp6jimDkin9O9AhR1p46UwHpThTAcKDgUg7UpFMQo60EYoBpc0wEGSetRydal6VE/J9KQET4C1XY4qxIPlqq+aiRSEPFNH6UppKgoQ0w8089KY3PAqWNDTTDTzTDUMoSlHFGOaUDmgAI4qLmrDLgYpvl07AbPQUvf1oGAKXsK6DEKOv0pR0oPtQMaRzR1p2KaaYg4xTTQOlL1NIBhprGnEVG3pSGQvVQ/eNW34FVG++azkWgPNPQUzv0p6frSQydelONNXpSkmrILURO0VL7VDD9wZqbvWiJCk70UH2oAay8VHUpqNhSAA34U8H8qjAp4xxQA7rR1pSeKbzTABxR1oNISaBjSeaBQT15oBpAOOMUlBPvSevNACE85NIeTSmjAFADD+VLmnY60mKAEprZp3WkIzSGMNMNSnFRNSAVfWlpEzSnrQAUlOpKAE9qKXbSgUAJjilSgjihOtADs0oxSEUYxTAcG4o7UgORRQAoNO60zGTThQIQqDUJXDVPTHWkMch7Ur9KjXg0/JxzTEQtUYGWqRqYvB9akYkhyMVAOtTSNwaiXlh9allF+MfKPpTsZpI+gp44rQgSgnnFGcnmkoAX370hoopgKMU7FN6CnUxAcUh6UUvJpANHWlNA4ppPNAxByadyKaOacAaBCU7HvTRQeKAA0MOhpR70E0AN60Z4p3Bph60DFxxSUvUUmPwoARhUZ4qRjzURFSxjGNPTimmnLUjJlxjmnjmo16+tSgfhVoli/WlHrQPQ0tUIOO9Jml7ikagApcU3pS5zSAD81NP6048e1M70AAPNPBpopRQA4NmndSKaAM04daYC9DS5zR15oJpiDFKPSkBpaYATUb8mpTUJ4JpANbp61XkGelTseKrPwallIiYc0gNPIzTSKyLG5pppxptIYh6Yphp5phqGMSnJ96m06M/NQgLOzpQQo4qFpyKgZnY53GrbFY3u2KXGe9HWitzIB0paTPtRQAtIefalHrSGgCMjHNANPIzTGGKBgfSo36U401utSBE/Iqk/+sNXW6GqRP7w1nIuIVIh5ptOSkhky0vWkXGKWrRBZgPyVLUMGdtTCtESKR+FNPHvTu4ppGc5oAMUjDinUnWkBFyKetIRQKBkgpKBRTEIeaQml6UmaAGGlApO9KlIYmDS0vakoAB0o7Uho60AGOKTpThSHpQA00mKXHFIaQCMaiank80m3NIYIOKB97rTwAq1GDyaAH9qSkziigA3YpAaMUAd/SgB6nmkIweKRT81O6mgBwOaMfjSDg0GgBaX8KaOtP/hxTENyBTuDTCKX8KAFzig0Z4pAeaAEYccUZp3BpjdaQEbmm9qe/NNPApDIXPWkjGZBQ9LD/rB9ajqUX144pxpq8UpNakCUUuM0lMAo9qMZpR1oAUA0ueKARS8CgQ00UGjpQAhOB1pm0nmlbk8UoGBQMUDA460UUdRigQgpSM0tITQAUHmig0AJzmk60vOKToaBiDpRinU09KQDX61G1PbpmozUsaGnrT06UypE4pDJFHFSDkUxelSKMVaJY4GgDvQPWlAxVCENLS5FGfagBhoFDjvQnSkAGmjOetPIptAC0vTikHWncdetAAOKUGjrSgUwFpRxSdKWmIUUtIBS0wEOaiI5qVuhqP3NAET8Zqu/OasvyKrsahlIjPY0h60vQ+1IeazLENRk1IajYc1LAbTe9OamGoZQUoOAabT1XcaAEVCfmNO21YEW0CmFOeuKpoVzV4zRSEHNAroMh1FGeKBQIDzQenvR+NIaBiUw9af2ppoAaaZIKfTX460hkDnCk1R/iNXJuhqp/FWUty0Ppy9abTlpIZMOlOHSmL0p/atEQWIB8tSVHB932qSrRIo5opAOKO1ABRS9sUGgBMcVH0PFSZppxSAUdaXINMHFPHSgBCcGmnrTjSEYoAaf0oU0hNKopDHYpOlL0FNJpgITTWNKOaQ0gAHtS0zGKM80DHmo2NPBpGIWgCMdaduC1GzDtTPvHmkA95CaEpuKcKQDjxS02lpgLiilHSigBh4IqQdBTHpy8igBaX1o4oGKYCU8HP1qPvUgoENNIKeRTaADnFJ3pQaDQMTOKR6Wmk0hDDTGNPxTG60mURNT4P8AWVGxqW2Hz1K3H0LgNHNHApe1aECc9qM0tNpgKDR1FApaAFAwKMUuRRQITHNB9aDxSEmgBBzzS0vak6UAITSgZoHJ6UpNAxCe1Jil2/NSmgQneilHSkzmgYdDTWpc5pD3oAUHIxTTQKKAGOKjOO9StUZ9aljQzGKelNNOSpGTCnj60xTxTxz2q0SPzkUc0hbHSk3c5piHgUvSkBpOetMBGoSlbNNFIY4nFNFKfagGgBRSgYpoxmnYz0piF6UoNJjilHSmApzSij60nSgB1A5oHSlzmmIRhgVDUrn5TURFADX6VWarD9Krv1qGUhhpMUppKzLEI4phpzZAphqWA00w09jTKgoBVyCPjNU6vQk7BirhuKRKVGKiI5qYnjmoyOa0ZCLmc0UD1pR0qhC9s0CjpzSjimIDimmlNNJoGBNM7048004pAHbionJp54700jPNAFeY5Aqrj5qtTdKqn79ZS3LQ4inLSUL1pIbJx0pwpq9KcKtEFi36GpDzUFvkE1YNaIkToMUZ7YopKAHdKKQU6kAykNO4prD3oATrThTQemadn0oAGpmae35000AIaF4prGhetAx45pCBTh0pDzQAykJpxyO1MIxQAhzSYzSkUgpDFBxTCCSSaUmnY3AUgIitJipGWmHikAg606mgE06gA70tJilpgOU0tMFKG/GgBHpU5WhiDTUOD1pAP70pOKBTgO9O4DAPanKecdqMHmgYBpXCw+kpQRSdenSjmCwbaQjHNOwaO3NFwIjUbtg1KxFROM9KVxgCGFMenAbajc5oYEZqe0AJJqueatWo4zUx3G9ixilpM0VqZi02nU00ximnAcU0U4cigQhoFGKKAAnNHQ0gzS+/egYE9eaBRjNKooEGTShKQsq8VG0pPAoAlYqo60zdnpUe0nk1IgAoAKCBSmkzQACg9KUYpCc0DGZpe1B6elGcUgGN1phqRqjepYxlSJTMU5D6UhkwqVeBUadKkq0SLwaUimdacKoQUEkU6kJoAQnIpuaU8Cmjg0hj6bnmlOT0oHFACDNP5pvanAigQvSl6ikHPNKtMBcUvFJSimIUc0tNHtTqYDX4FRE096YR+dADH6VXY8GrDnIxVdxg1mykMPagjig0gNQWIfSoyakJqI1LGMak9aU0lQxhV63P7sc1RzV22+4KqG4pbErHAphPNPfp70ytWQXelKCaQ0maoQ7NL0ptLxTEByTTcYpxNJ1oAZjJowaeaQigZETTSeKkIqMgUgIJulVmGGq1IMmq0vEn4VlIpB2pVpOlOXrSRRKpp46ZpiCnqatED4TiSrfVapp94VbU1aEJ60YxTiMCmmqEANLSZ4pfoKQCUh5petGaAGEUe9KenFFIBaYxpxpCMc0AMNA4NBoHJoGPzS9Kbjil6e9ACGmGnmmsKQDWzTac1MNAxCeaep4qOngUgBjTGFPNIfSgCMcU4UdDR1OaAFIJFAGaOtKKADGKKKKQDDQKcwFIBzU3KJU5p3AqPODTWfH0pOVgsPaQdqZv545qMvn6UA4xxWTmUok6/NUnTiqwkx0p4l496XMOxPk0jc0xZB604EHoapSFYjYYpo64qQjNIFwea0TuTYjkXioTwKnlwagYZBpgRHqat2w+SqmKtwHCgUR3CWxOOaBRn0o6mtDMKTrRmg0xi4NOHFM6mnUCA9aQ0uaQ0AANONNBwadmgYdKjeQgcU48mlCg0AVwSTzTwRipNgJpDGAaQCZpy96NuKDTAXNHFJQKACkPFO9abigBKTqaUnNJikA01GxqVqiapY0J1pyDmmjpTl69aQydadmmKQBSirRJIKUdKYvNPxTELmjpQeAKOAKYDWpB0NKcYpBwaQC9BSCnHpSUABHHFKOlAPvxQ3PSgBc04cUzGMd6cDnr0pgOPSjpQKUmqEKOBQKBSk0ARvzTDnGKe3WmGkMifioXqwwxVd6iQ0RmjFKQQaQ1BY1qjapCKYaljIz3pKU0lZjENXbU/J61SNXLUnZVw3E9iVvakzj1p+fzpQOK1ILGc0KM0gANOAwKokXGaTFO5pMc+9MBM0A80Fc01higB2aQ+1MDUuQKABhimMcUrc009KTGQSHJqo5zJVt6qP8A6yspFIdT1plOU80kMmUUo4NIrcU4c1oiRy8uKtgY5qmOvSrSH5elUhMeDTWopSRTEIDxR0pKKAF6jNFFHT60gG0daU00UDFPFITS+tIelADDQppG60oHpQA+igUUAApDR+NL1+lAERHFMJxUrDiomxSGNFPU1GKevWkA41Geual5AqJzQAemKWkU5FBOKQxDxRupGIPSmg4qbjsShhS5zUIb3pQ3brS50g5STqKAQKi3tyMUvO3mspT7FKI4sKjZiaQmgHnis27l2EKvjoaad57Gptxo2FqkZEu4GpA3rS+W3HNIUYHmgBc+hpwYjvSKOak2A9qABX45qQMCtM8lqACPampNBYRl5yBzUTjPsasAHuaQoCa0VTuS4lEnHFW41/dio5IdxHarEaHaBWsGRJACcCnDFNI2til961uQFNp2eKbTEOApelIDTjjtTAQ0h5FKTTRx3oEKOKd24pppw6YoATOBSjmmnpSjpQAdDxQWxQ31poPNAx26kPNKKUigQ3rS9qSgfWgYo4HNJnIpTSUAJQc0dqKQDSKhY1Mx5qE9aljAGnjimDFP96QyQZxTgKahzipAPfmrRIcinDpikpRmmAtB54pKOfwoEIx56UZ4oNHXoaAFzmk5pQKM0DDFL796OKUUxCA0o9c0dO1LjNMBe1OHSmilzg0CFGM0401adnvTERNyaaRTmOSaYaQ0MfpUDcmp26VAalloZQQDQaDxWYxhqM1IetMNSyiM9aQ0p5pvaoGB5q5ak7Kp1ctPumnDcUti0FAHSkzQpx9KX8a6DMmA/KnDrSZzSg5pgKaT1pfWjoKBBSdaU+nem8gUwGlKjIINTZpp5zSAiyaCfanYxTXpDIHOaqHO+rLnGRVYnLmsmWh3b3pyCm9KcnWhASrTx1pq07pVokcoyetWV4FV4+TxU6mqQhaXqOlKabnBpiDPpSUuaXHFACYNLmlpucUAIaMU6mmkMTNIcmlJxTSaAGHrThx+FNxk0o60gJDR1zSZpRzTAaRSqaCKb0NADyOtQOKlByKRxkUmBX6daUHFI4xSA1JRP1FQnk1IrDb1qJzzQ2AbsUhbPWmk5+lRu3PFZuRSQ8uBTDITUWSaBn1rFzbLSHgnPSpoutRx5FWkGR05qLjHFQydKgdj0qztbbxUDpt60hkeKlRMjmmd6lVS3sKAHiNO5FSfu1GMUgTHQUhAHU0AKWTtxmo2IIwDxSkgd81EzcHFIBcVIrharlqTdQBpRuGXrTiike9ZqylakS5I4zQBZaMjmo2DLzS+eSvtSeap4zQBGSRSh2FSblalePbyORVKTQrXImYkjNA5PtTio7U3O010RlczaHGjFB55orZEAOacOBTc0dqoQGlpOlGc0ALQOuaSjtigQuck0vtTelH40DF5pppcml96ABTmnniogdtO3ZoATPNOA4ppzQrYoAdmjOaTOaDwKAE70meaA2aWkAw9aibrUzVCx5qWMBUg5FRA1KhpIYo4NTjmoTwaehzViH9MUopKBjFMQfjS96aTmngcUCGHmjrigmkB4oGO5pRSZpQcUCFA5zS/pSA54pRTAWg8daOtKeTQAA9KXrSAU4elMQg4pTSHrQelMBpOTTSM07OTTaQxpHBNQOMdBU7dKgcnNSykRHrmkNONNPasyhKjIqQ8UxuKlgRsMU005qaahlCHrVu1xtqpVu1+5ThuJlnjNLu+lJikK10GZaA5pcUe9GeaYC0UY460YoEHSkY8UE9qQ0wG55pCcClpppAJmmHoacTTGpDIJeKqn79WpTVY/frKW5aHdqcgptOWkhsmAzTlpq80taIgliHJNTr0qGCpV6VSJHUhpe9HaqAb0pw4pp60A8UgHGmkU4YoNADT7UhPNOpppAIetIe9KaaaBjM04U3qacKQxRxTiaTt0owcUxCk0EZpKKAEHpTiKXIpDQBBKvNQjrVpxkVWdcHNSyhymo5OGpyHFRu2TWcnoNDXbFQkk05zk02udu5okGc08DNNFOBxUlEsYHercZAxVIOfSpo3PFSBqQBWpLq3+XcKZBIQPu5q6mGSkMxfL+bJqQNiprhNpqt1JIqhEu9iPQVGR3PNL2puc/SgBx+lRM4xilOSKYVpANLj0pu7PQVJszQY8LQBGWxSZGMmgrmmMCRTAeJmHfinCVW9jULIab0oAuLIRjmp1n7dqoxE9+RSsxRvUUAXmK4yppuc9KrRzYIz0qzG6k007CYtHFPZcDNR11QldGUlYcOKXNN6UVqQKRmigUZ5pgIKdTaUUAHak704dfakxQAZpQc0be9G4CgBCKQUpPFN5NAD+DSHim5IpGYmkA7NBOaiyaUE0DJBQeajZmpN7YpXAcxqJjSkk9aY3JqWMM1LGajC09eKEBKeKFOD703ORQKoRMGyPakLVHk9KMNQImQU4txxULEgUqEkc0wHdjmmbx3pNrE0ohzQAu+jf2pREBT/AC1xQAivTt3NJsFOCimIAeadnmkC0Y4zVAKDzTgcUygZzQIk60lAprdaYCdKQmj60h5pDGsahbk1K3Som5FSxojYYptOPSm9azKEPApjVIRxTGqWMiam056ZUMoKuWg+SqZq5a4MeKcNxS2LHXpSgDHNAGKXaK6DNljAoPWigGmICaWms1Irc4NADqQ0p5phOBQAHikI4pN3PNL1oAjIppGPpUjCmMcCkMqzHmq5+9Uz8vio2Hz1i9y0LmlDYpCKVRmhDJFanZpAtOUYHSrRDJrc1N0PSorf71Tng1aJYA0tN6Glz1qgENAoPSkpAKKXrTR1pRQApph4pxpppAIQaYeKef0pjUDEFKBzTetCnmkMlozxTQeadTENIyaUClNB+tACZxSE96QmkzQA/tUMq8VID6VHKcCpYysTiombNK7Uw1yyldmyQhOaSgmkzWYxw608GowT2pygk0DJVFWYVxVdMjGRVuLoKkC3EuBVmP7u3PNVouasoOh70ikRzRFl+lVfIOeBxWxFGJQQetPWzG4cYxSuOxjx2bMTnpTXtmHGK6WOzzjikaw/eDjvRzBynNG2bj5TSG2buK6ldMyw46UyXTht4HSlzD5TmjAVGcVE6FuK6OTT84GOKhbTTnheBT5hcpzrQkVGU9q2rmzb+FeKpPaOO1O4rGe61GVxVySIjqKjEZPbiqJKwDfwin7JMc1NtAHFRsWHegCFsg09JMd6aX45pnGcg4oEaMFxuG1jzUjL3BrLDFWBq3FOccmrUrMTVycU4DFNDA4xTi2K6oSUkZSVhaSjPFJurQkcBSimZp2TigBf50mR3pMc0o+tACEselKFzRTs8UAGykK4OBTgeKQkZ4oEJtFBUUFqTNAxpTJJFG0U7tQRSAbtBoK0tITzQMY4GKj71I1RZ5qGMfilRc0wEVIG2ihAShBil8sZ9KjRjjrUm7AqyRwCqcUcH61GTzTkNMBxXHvRinE00mgBTgUm6mEE0bSaAHlqUNUWDup2KAJAcUuajFO59KBEg6UCmZxSg5NMB2KSgn0pR+lMQ5T2pril6Gh6YEY5FITzSsMCoix70hjm5FQvTi35VGzVDKQ1qb3pSec0hqCgpjU4nimMalghjUynNTDUMoDVq1Py4qpVq06U4bilsXQeKQnnrUbvtU1VLsT1ra5FjXAxk0EUoGaDzVkjOlMPHNS4prDIoARXBFKcGofun1qZDxQBGRg0AmpWFRlfSgBetQytgGn54qGVqljIBkkmon/1lWiuEqq5+es2Wh1OWminD6UkMlFOzzTVFOFaEEkB/eVZcVVi/wBYKtnpVIljPxopucUA5pgLzmggnmjOKM0AHSlzTaBwaQCk0hHHFKelIKYCHpTDUmOKjxSGN6GgdaCKQVIyQU6mKfWn4qhAaQ0pFNNADSKSlFIeKQxMkc1BNJj60+WQKOKqOxY1jOdloXFCE005NKfSlAPYVzGg0RkmpViGPu0q7qlUngGkMFiX0pfI54qVFDEZGKsJAp6ZpDIFgyOanig7Vcgt89RmrsdqOO1S2NIpRWrdVq3DA+cFeavwWjEjFaMFlgZxmpci1Ezra3bd93NaKWgbHHNXYbdQOVxVlY1XtUuQ7FRLbAqT7OCwarOBSj6VIyExL6VE9sCc1c20mKQXKLWgxUf2QY6VpFaaVouMx5rAEdKz57AAHiulZM9KhkgDqcimpCaOJubM5OE6VnzQlT6V2lzYnBAHX2rEvNPcNwDWikS4nPbSKikUnrWhcWzx53CqTo2a0M7FKRQKiI96syIe4/Kq7DBqhCA08NjimUZoEWUlIq3G4dM96zA1SxS4OM1UZOOwmrl7JparibB9qmWQEV0RqXM3GxIKXOKbS9q1IAmkBNO+lGKAEyaTNOI7U0igBwYmg80gBpeaYBntim0uDQRxSAQNTs0zFKBQApamnmlxmgjFAyM1Gc+tSN1qPvUMYoFPAzTactCAlRQBmlI460L0p3FWSN209VpKUZpgKRTcZpx+uabn3oAXiige9L9KBAMGlUU0deadjigBSMU7qKb1pVpgLijHFLS0wGcgUqnNOwKQpg5HegQZxQxyBSGkOTTACcimOAe1OzSH3pDISuBzULcVZYZqJgKhlEDU3Jp5FJjNZlDetNIqQimmkCIm4qM1Iwpn4VDKG5qzaMcmq2KntepojuD2J5MmmbKnABpdgrexFy7Rj3ozSe4qyBSKb2pwOaKYEbAU0cHmnkelNZaQDwc0OMrxTA2KXdkHvSAhfimBS71I/PalVQoz60hkc/FUX5arc5yaqH79Zy3LQ8c09aZ2p60kBIOlO60g6elKK0RI+M4YVc/hqmPvCra/dqkSyJxg03NSuOKizTAdxmjFNzmlz2pAL1FIaWjGaAFBzxTHyvIFL06U7gjBoGRrLng0p5pkiY6UxHIOCaQDmNID7Up5FJ2pDJBzTs01adxVCEzxRjvS44pp6UAITTHbPFLUMh5qWMgmPPFQ06RsmmE4rklubLYN2KcHNRZ5pymoKLCc1KmSagTI4q3AhYjikBYgh3EEmtS2t+OATUdpbMSOMCtq2tugrNstIZBb9Pl/Or0duMjIqeOHGOKsxx4qGzRISKBRjtVpUAHFIgxUgqLjEANKRS0tMQgFL3pwFKAKCbiYpCKfijbRYVxlJinkUEUrDuRkUhXNSEUhFA7kDJkYqlc2ysprSIqN1BoKOTvbQpnA4NY1xbY6LgV29xAGU8VjXFqMkgVopEuJyUsR6gVTkT1FdJcWg5O3FZs8AGa0TM2jGZMUwjBxVuWHb0qArVkkR4oDYNSMARioypHSgCQPUkcmGHPFVxTgaadhGqpDCnDAHNVoH3IKsA5rsi7owaHil4popc1YgOKOtJSDrQA8YxQaSlFAgxxRxRTT1oGIaTp1pSKaaQEgximtQCTQ3SgZEw4qLvUjVH3qGMevNPHWmCnCgCUGnDpUa1IByM1aJH9qSlo70wE60lBJpB1pAO7UD6YpOpopgO6inADvTAfenYNAC0o60lKD7UxDhxQaKKYhetO6DFNHTNL+NMAK5qMjsakBx1pjH5qAG9KQmlam5xxSGNJqJ8k9akY/hUbVLGiNqZTjmkzWZQU1qcaYevNJjGNUZqRhUZrNlIbirFrjJqsTVi0PzGiO4PYuqKdSLTiSOldKMiwfypMgUmaCKYhc0ZphNAPPpQA/txTTTh0prUARv0qNCwY9xUm0saeFCjJpDBVBGaa/FRvJhvlNJvLDmkBBLVc/eqxL3qsfvVk9y0SU5BzTRT1FNASgUuAKRTR1qyRynLCriHiqqD5hVhevtVIljyMioXXbU9MccUwIQaKQ8Gl9KQxRxS5po6Uo6UALS0g4oIoAU+9VnXBqfNMcZFIBgPFKDnim5NKpweaQyVelO4PSmhaeq4qhCE+tMJp596jJFIBCetQPTy2aY3NRIpFWT71RE89KlkPzVEa5ZbmyEp6mmY5p6DNSMsQKWbpWzZQAYJrPs4skc1u2sQwABUNlIv2yDgYrVgQADjmq1pEFUcVoRjFYtmiJY1qVRTF6VIKkocKcBTRUi80AxccU7FGKdiqsQ2IBTgKAKWnYkQg0AU6iiwhmKWncU3FFgG0hFPNIelKxRGRUbDNSkUwipLRXlSqU0IyeK0mFVpVoKMW7tsjI61iXkB7jBrqp493Ssu8thgnFaRZDRyVyjIT6VRdcnit68hwpzWRIoRj6VqjNlcDHWmkinSEE8GozjFUSNI7ikBobikpiLdq+OKu59qy422kVpRHegNb0nfQzmiT6UUUAVuZhmjOKKTFADhTutIKXrTAKTFLikJoAaaaRTjTaQDlpWHFNHFKTlaAIXqPPNSPUXQ1myiUUuOaaOlOFNASLUwGKiQ1IKtEjsAUn0pKTNMBG4FIKcRTaQDge1LTMU4H25oAcOnHWlzSA0uOaYhe1OFNGTThTAUelLikopiHdKSilpgJTOpp5pnegAx3ph61JmmGkAw81E1SkVE1SykRmm04009azKA8U2nUhGRSGRsKifrxUrVERUSKQyrFny5FV8VPaHElKO4PY0AMc0oP1oXpS10mRNijIpaTFMQFRimAYqQcU0+tABnNJ3oB5p/FACYwM1BJIScCpHOaj2Uhke2kPFS4prjikMryHKn1qsfvVO/BIqFvvCsmUiQdKUGm9fpTlpoCRaeOlNQcU6rRI9D8wqx0qsp+cVaHSqRLFU0p5FMNKrZFMBki1EOtWW5qu64+lIBc0UwHnFPBzSGOHNLnimilpgMJ5pM05sGm4pAMYYNMqQjIpg5OKQyaB9wwetTHioEXByKmZvkqhEUjY4qI80uCWyaXFSMaBUUpxU9QTn5c1Mthopsckmoyc05jTO1cjNhRyatW6DvVdFq7bKMgnpUsZoWcZYjaMAVv2KLuGKyLNDJtA4FdBZQ7R0rKTNIo0IVGBVlVqKIYxVgdKzLHDmpFHFMFLk5oGSCnqaYtPHSnYTHjNPFR7sUoNUQ0SUU3NGc0xWFLAUvao9tOzigLDs0ZptJQFhx5pDSZpCakdgxTG4p1NakUhjVE4zUhpjDikUVXXmq1xGGSrxWoJV4NCA5bUIsZrnrlSpNdVqaYJrmL3AJreJkzMfrQuTQ3WlU8VZAjDNMxT2OaaaYhRWhatiMVnDk1oQLhBWtLcmexYBpaaKWukxFoNJmgZoAUdKd9KaDSjNMB1BNIDSk96AGmmmnHmmkUgEFKaaCBxSmkMjeos1I9R96llEqdKUdaRelKODTQiRKmB4qJaetUiRSKb3pScUlMANNp2aTvSAKUUgpc8UAOFLmkHSnCmIcD0pw6GmDrThVALmlzSdqUGmAtJmlzSUCEPNJTj04puKAEJphp5pvSkMaTUT1Ieajc1LGRH3pD1pxFNOKgoTqaRvY0E0YqRkZFRtUzCoWFQxoYaltiPMFRGnQnEgqVuN7GqvIo3EUIeMYpcV0mZMDSk03PNKCM1ZIHkUUGlpANIpoJGQafSMKAGnpSA4pCaYW60gH1HJgUoY0j8igaKjnLVEeWFSsPmNQn79Yssk7U5aQGnCmgJBThTVp1WiRyffFW8cVTU4YVcU8VSJYjCoyMVNjNMPFMQBu1DLlaYelKrcUDIXXBpVNSuuaiIwaQxwNKaap5p1ACU08U/tTTikA3tTF+/Tx3po+9SGWAPlprE4o3YUU0mqEJjmkyKCeKZ3qRjs1BcfdNSk4FV5W+WplsUtyo3WkAoP3qWuRmo5Rk1o2kYdgKz4+SK19MTfKtSykbun2wwvpW3DGAABVSziwo/StGMYxWDZqkSouAKmAqNKmA4qCgFGM0o6UCmAq8d6eDTcGlGRVCHcUZpKAKAHhqcDUe4CnA0xMfTWz25oAxS5xQSJkigmlpBQMKQnFBNNpDF3UnNGKUUhjSuaaRxipKYaQyIrUMi8GrB4FRN0pDMHUot2a5LUYjG5z0NdzeRhs5rk9VXa5UjIraBlM5xxzTR6VJcYDcVEDitTMcVNIwwKeGIHNN6nmmIdBHubJ6VfTAFV7ccGrKLmuimtDOT1HClpcYFJWpAAUvSlFJ3piFPSkpQaKAFxxR1oBo6cUAHemsacO9NagBnenUhpeMUhkTmoz1qR6jqWMlTpS96SPlacaaESIeKeOtRoKeKoQGk7GlpMHNABmig0lABnmlFJ3pRQA4YFP69KaOaUcUwFp460zmnDimIdSim9TThTEFLSH60e2KYCE0nSnNTKAA0w9acelN70gGnnNMYVKRTHPFSyiI4qJzT2NMI4qGUJS0AUtSMY3SoXqdulQPUsaIzSocOKQ0gOGBrMo1ozwKfmoYDlB9Kkrp6GJOR3pBxTu9I4qxCqcilxUa1IDmgAxzSHinU1jQBE/rUYNSsKZsG7pSAQUu3jPanbB60xyACBQMpynLnB4qFvvVK3U1CfvViyyQGnioxUi8CmgJUan5qMUoOKskkGMirS9Kpg/MKtoflFUhMdSHNHSlzTJImU4poqRgaiakMeG4xSEU0GlBoGJRninGmN+lAC7uKM5pP5Uh+UUgBhxSRLk0hk2x5PWpImUCkAjjFNzxUjyIepqB3UOAvSmBJ9aaeKdncuajJ5pDENV5O9TnNVpTWc9io7kHU0cUmaQcmuY1JYuWxXS6NDhRnvWBaRb5VHvXX6fGEUCs5MuJrW6gAVbQ4qnEeRVtKxNUTpUoPSoUNSqKRRJ2pATninCnAUCDmkNOoGKoBoyDTu1O4NITQIbjNPFNyKWmA+jtSZpCaCRc0E4pMikJoGBpAM0Z4pR0pDDBzSikzSigQhphp5ppFIaIm5qJzgVOw4qvJUlFSYZrltcjIbNdVN0NYOrQh4mNaQ3IlscVP941GB3qa5Ta5qCtzEU80fSiljGWpoRdt1wlWAdtRxjCinZya64qyMXqx2eKMUlLVCFoHNJSjApiFpaM5pKAFxQKKOlAATTTSkZpM0ANNJzTjTDxSGhrmo6keo8c1AySMmpGqJODUpFUgHLUgFRL0p68VRI/uaaaX8aQ0wGmikNKKQxcZo6UGgDigQ4GnU3FOFMQ4e1KKQUtMAB704c03FOBH40xCjil780UE0wGsabSn1ooAQimgYNOY4qJnPSkMVjUTc04gnrSEVLGRsM0zb3qRqYeBUMobRQelN7VIwNRNUuM0xhipY0QtTM09utRms2UaVsfkFWMCqloflFWgMjmumOxk9yfNOAGaTApRWhI0j2pAaf1FMK0gHg+tBINMzz1pQaABulMNPz7VGxoAZIxA4qLJxT25NIRtGcVIyo/BNR96kl61F3rFmhIKelMHWnDrVITJlFOIpqHtTutWSGOKtx8oD0qpkirURyoqkJjjzQKMYpBTJHEVC64qWkYcUDK/Q09aRh7UKcVIx5GOgqMnmnE00n2oATrTSDnmnLz3ofigZFL81IvSlJ5o9KkA20hFOHNJTAdE/anOKhxg5p4bjBpANIJ4UZqOSBvLL+lW7XGWOMnFOcj7M49a5qk2nY6IQVrmI3tSge9DHBNA5rMDU0iPfLk84rq7dcKKwNDi+QtjmujgFZSLiW4qsIarqMVMhyazNC0h4qZcgVAnSpd2KQydTmnZFVHuFQcsBUJvlB4IxTEaGaUcVRW+j7uM08X0ZP3hVAXAeKQ5z7VF9oQjKmm+eDxnFAEvH0pd3FQb8980u7I60DJ8nrS5yKYG49TSknFAC5xSM3Sm5NMLfNSAlzxTl6VCJO1PV+KBElKKjDr0Bo3gd6BElIaQsAOtG7NIZG/AqtI3Wrb9KpyjqRSGVpTwTWXdrvQitOXoaoTjKmqQmcRqsflztis+tTWz/pB9ayq6FsYMUGp4E5yagFWrc54q4bkvYs0opKcOtdSMh46U09aXPFGKoQmcUo5pMUoFADv0o60UlAhaXFIDRnFACkU0cHmnFqYaAFzUbCndKa1SMYxyKZ3p56UypGOBwanHK1BU0fSmgFBxTqaDilqiR+PzpCKO1HamAh6UCkOaORSGOpRTM5704UxDwaUGm805TimIdSmkBJFO4NUIQUooo70AO60ZpPel7UxDD9KXt6UDrSMc8UDGO3amAd6eVpvTFIYGmmnGmE1IxjHtTDTiaYahjG0AZp2KKQxDxUb1JTHIqWMrvUZqR+tMrJlot2nTFXRjHXFULM4zVhn5reD0M5bmhSUcUda2IDilyKYeKYcn6UgHtg9KjLYOKXkUx+elIB4INIcVECVp28UDAYzStyKYDQW4pAVZjlqi71LKeai9Kye5oh4qQDioxUq00JjgcU8GkxkU0EjrVkknWrMYwgqqDVuI5jqkJi5pp5p+KaRTENzTs0wgg0DpQApXNMI5qQfdzTWpDIyaZK+Fp5GKqykl8VLGieE5pXOabEMYp8mKAIcU4jiinCgBBxSEU4ikzkUANOKjyc1JTW5qWMvaWolaQH0qCXK74zxirWh4MzqRzimajCUuWx0NcdT4zrgvcMJ1wxp0a5ap5oSrkYpsa/OKRB0ejR4gzW3CuBWbpMYFsta8a8VlLctbDwcClEyr1NNkyqVUfJapKL4vADgdKY96cccmqyRk9qlWAdjTsO5C9wWJJ5NV5ZmA4WtEwoRyBmozCmKaRNzIaZzTPNlQ5ViK1HtYjzmomtFIxmqAqC7uF5DZq3bX8jH5iRUf2QLThDg5xSGakN1kdatJIWFZMRxitG3bpUjL8dS9qgTnFS84pDEduKqyS4NSO1ULlutACyX6p3yaqS6x5fAOapzKSTVKSJieAaok1P7aYmnjWGPOc1j+S2MAGnx20p7Yp2EbcerGTAbitCC7BUEtmueitXXmrKLInrik0NM6AXKt3qKR1OaylmYcUrTMKmw7k8j54qtcL8hp8cgZhmluB8poQHCa1/x9sKztuelaWvDF61ZqE5roRgIM5xViIbRTAh64qZBWkCZEqE08Zpq0/NdCMmKOtLTQaWqEL1pQMUDikzmmAuc0UUtABSUGgcUCFFIRmgCl4oGNNNY8UM3am5pMBh60lK3Wg1JQCpI6YOlPThhQhDyMUA040g4qhCjpSZpaTFMBKX60lKaQABTqTNLnNMQDNPpopRzTAevHWnU0Yp3YUxB3pRyaSjoaYh/akPNFLimAzpmgDvQRQxoAa1MJFOYk8UzaTUjEJzSEZFSECmnmkMiI5ppGakI5prcUmMYRimnmlPWk7VAwIwKY4yKf16U05xUsZXcVGalkqI1kyya2PUVZxVW25bFXQOOlbQ2IkXl60p/WkozmtjMaeTSAUfxUv0oACMjFIUFGeaUHigZGyZ7VAykNVvIpjrkdKVgK5yBmm7qlYDGO9QkYJqRkMnWoqkf79Rg81kyyRTUq1AKmQ5qkJkq9KUjIpBThVkjBxViBiFqFhxxU8A+WmhMkL96A2RSFajIIqiSY03FMDetG+gY8Cg85pA3FG70pARSttWq6Lls1PIN1MUYNSUOGQKR+Fp2OeKZJ0oAbmnA0zHFOzikA8HNNIwaM80pOaYDDTDT2qMnPFSxou6RL5d6uf4uK1b6DzJulYFu+ydGHY11pTeI5OuRXJWWtzqpO6sc/cW2SQRhqomEo4yK6LUIe68GslYWa4GfWskynE39OGLdPpWnFVG0XEYFaMArN7jsLIuVqsUGavMoxVSUYNCAQHbTJblYlJJxUcsgVTzWReysQScn0FUiSe41rqI+nqazZdZdX5csPaoYbSS7m+f5V9Kku9NWKRQOmK0sQ2CauCSCr4+tWIdSjkGN7K1QWs1va7kmthIW6E9qlgtI5ZkZVwGPSnoK5ejmlxuV9y1chmWUYPBqGewezw6cp3HpSRrvG9ODUyVjSLuiyw2kY6VatnzjmqO9sYYVLbMfMGKzZaN6A5AqyTxVW0+ZRVzbxmpGUpztzWZcNk1q3eApNYc8uGJNNAxjhQMtVZphn5Ez705g0nJ+7VaeR1UiIZx1NaJGbLAkYDLbV+tRvehZAgZCfrWKIprmUK8uMnueKLvTHt3x5oZsZypqraEN6nQLqAU425x1watQ3kU3Q1y0VncmAvG59xToLh0kCPlWFDQ0zsFVW7CkaIGqNldM3ysea0AeM9azLEjgCvmnXC/IakiDMelLcoRGakZwPiNMXQOO1ZUK/NXQ+IIDJMlUbW0HmD5a2T0JtqVmU4HagVYvVAm2jtUAGK6YLQwm9RwOKdTacK2MwHFPpvWlzTEGaUUhpRQA6g8UCkpiEzSijFHSgAFJ3ozxSd80DEYUxjipW6VEelSwGMc80vUU08ilHSpKBTUoqJfvVMOVpoQ/Hy0CgcilqiRKO1KeKbmgYHpS9RSHpSA4oAcKUU0c04UCHdBThTck04daoB1LmkoFMQueKcORSUvSmIUUtIKGO0UwGHrSkUKO5oJoAQ8U3NKaZnnFIYHJoHFBpD92kA01G1PY1Gc1LKG0h4p1IagYlI/SlpG6UgK8lRGpZKiNZPc0RLaH97WkBxWZa/wCtFaQ6da1p7Gcty1TCaX8aTGTWxA0sc0oYZpdtIVoAC2aTNLtzRtwKAEpyntSUmaAFZR1qCaPjNSb6azBlIqWNFE/eqPuamYYc1D/EayNBwp44pi1IopoGSo1SCogtOGQKtEEg5qWLgGoVPHvU8XSqQmPpCKXPNJ3piGFaZjmpjUZ60AN6Uo6UuKQ0hjWbFNHzUY5qVV+WkAgGBUM3IqwarTYpMYi9KXvSLwKUtSAKXNNFLTACQRUTVIaYeallIavWu10zEtjE34VxirlsV1/h591ngc7TXLW2N6W5Yv4BtzisoQYfOK6C5UtHmszGM1zm7JbY4AFakC5GayrfrWtb8AVMgRP5G4darT2W7+I1eTpT/Lz1qQsYh03PPJ+tV5dPOeVzXS+WMVBNEvrVXEc09q0PzIMGqty3nph12uK6YxI/DVBJpkb5x3q1LoQ4o5X7PubL4rR01Yo5g8jDjoBV2TRlzx/OnRacsXpVLQOW5NLcecCoTK1XEOGyqEE9u1XURVFTKme1DdxpJbFd7UND0wapxxlXrVfKqRVXZg5rNspGhZk7RV4H5aoWp4GKuZ4qLlNFS9J2GshbcysSRwK2Lr5hUMKgKQaaYmY86Fm2JwB1NS/ZY/sjIMbiKvyQJ1281XkiHOK1TM5RucrcwEbkzhhRAjKvJJJrZnt2ycLn3NMjspX524oFYls40htP3hG5ucVQltBcT5RfxFa0OmyMcv0rRhtI416U5SHGNjFtrZ0ABUnHtWlDuxgg/lWrBGmOFGKmMKdlArJssoRbsYVD+NMukk2HIrRChaguTlDU3HY5PUIfMdeOlJFbBMseeKuyx7rjGO9E8Yjjc9sVqhHH3TbrmQ+9R0shzKx9TSLXoLY43uOBNOHNIKXGKogXpRmkFLimAZpVNJjNKODQA8UhoBxQTTEKOKQ80ZooACMU2nE560w0hi5yKYwpQeaRvrSAiNKvShhQlSUKOtSDpUfepB0poQ4Hmn5pnFLnNUIWmml7U2gBc0UUCgBw6UoptKBTAcKfTBwacDTJHil6U0Uuc0wFxnFOFNUZqQcUxAeBTCcmlY8UBcCmAgpO9L60mPegBp6U3bTyKTHvSGIQAKYxxxSs1Nxk0hiYzTTT8Ypp71LGhmKbg+tPNIRUjGH0pDTjTDxSGQyfSoDU8lQHrWMty0TWpxLWiKzbfiQVpA8CtaWxEy3ikAxS4orczAewowKM0ZoANoFNI9KUtSbqQDCKaelOLU080gIzTDUxHFMYALSYypJ1qHuank61BnrWTNEOHWpUqJTipV6U0DJVpcCkHFO7VZA3OKngPy1DUtuOtMTJSaByM0UmaoQ7HekxRnvSZoARhUbNinO/aowu41IxUGTmpxwOlNRak6CgCN+ATVN23PVieTtVcLSY0Px8tMI5p+eKaaQCCl3UDpSlaBiZpDQRimnNSwHA4UnvXReE5siSIn3rmT0rR0G5+z365OA3Fc1TU6Keh2zKQMdqq3MAVM4q3FIJSAKluYw0eK5zoMa3+/Wvbg8VkgbLjHvWpbNnFSwRoL0GOtSLUCtg1KDmpKJs0hUHqKaDSg5pkWIZLVG5HBqvJbSLyrGtCkxTAyhDMxxup4tH7nNaOAaMAU7gU0tMcmn+XtFTseOKic0nIdivIAv1qs3LYqzIcjnrVfo2ai5SRctlwKt9qpwGrefloBlSc5NNjGeKWU5JpqHHNFxtEuzPBqCS3J6cVbRgRUmM1akRymUYHB6Zp0ZZeNtamxTQIlB6VVySiPNfgLirENser/lVnAHQUtSAqqAOBSGlzTWNIENY1WnPBqdqrzdKVi0ZgQNOxI4qvqjiOxlY+lWyf3hA61i+J5vKtFiB5Y1tBXaREtEzljyaVRTQafXecTHZpwPrTKXNUSSYx0opme1KDTAdSUYpcUAJmnYzTcU7pTASl6UD3pCaBAaYeadSUhjTTT0p56UztSGRmlSkNCnmpGPHWpVqIdalSmhDiKQU6m5qhAe/NIKWjNACYpe9JS4oAUc06mDin9aYgGacBQOtKKYDhQOKB0pwpiFFOptLVEi4pcU0daUsBQMMU1hQZADioyxJNAD84qN2zwKQtTR15pFAFzS0ucUh4qRATTCfWnnpUTZpMoDSEikoIqRiMaY1ONNIpDIJDUJqaQVCetYvctD4jhxWmvTrWZF94VpKflFa0yJF6jNRJJnrUgOa2MxSBimmnfjSEYoEMNJjninmm9KBjSKbj3p4ORTSQKAEyKhkfPFK5yajYVLGQS9aiXvU0vSoRWT3NEKOKnQgVCKkXg00Jk4opqmn9askKkh71HUkI+Y0xEtJg5p3QUdKoQmcVG7YFKx96hYmkADLmp0jxTIUPWrAGKBhjFQSzY4HWknn5wtQAE80rhYCSxpw4FJj2pRSGIaaRzTzTMUgF6U78Kb2oJoAGqNqcTTWqWUhjdKWB9sin0NIelNBxWEtzRM9E05laCNxySKsyuSKwfDd8JLYRM3zLW1K3y8VzNanYtUZ8vE+a0Lc8VnTt84NWrZ6QjSRuKsJ0qohqyhzUlIfnNOU4pMUgB3UATKc07BoSn9adjJsjCnNIRzU2KjajlBMiYd6gc4NTyMAKzLq5CZqbGiJZDmoyMmq8M7SNzVjk1NikWLfk1b/AIKqW47VcIwlFhSKkgGajFSOMtUUhxSKJk9qmTms6K5w+DxWhGysBg00iWSil5pBxUgFUQxvNP7UuMUpHFVYi5E3FRls1KRULLjJoLQ0mq8p4qVziq0rZzSLKyMBKSe1ch4iuvtN8VByqcV01yxSGRh1xXDzMXkZieSa6aEdbnPWlpYYKeBTBmnius5RaXFIKWmIUUCilApgKGxTgcioyKVTzQA/pSkUgPalJGKYhKaRTgaDQMYaP5UUetIBOtNPWg8UE0hkbDmmg4NPamVIyRTmpRUCdanGaaEx1JTj7U0iqELTaWkNABSgnvSUvNAC0o4HWkpwGaYhy08U1acDimIcDmjNAoApgKOtO603OKM1QhTzUbDtTyaSkA0J3ocACnj26U16BkYwaRlNN+61TdRSGQ5xRnNOK00jtSACaaetGaM1Ixp60hPFKetIeKkY2mnpTjimtSGQSVDU0lQnrWT3LQ6P7wrSTlRms1OorQRhtFVAmRMwINPjlxwaeyA1XdSK6DMuA+hzSZOaqxylWwasqwbpQIQnFITxSsKaRxTAaTTSc0ppCKQxhqNu9PPNMbpUsZDJ0qEVNJ0NRCs2WhV61MoBqAdamU4oQmSbcUoNCtnrSsma0JFFSQ/eqIccU+H71NCLHWkPQUoppqhEbU0KSaeRT4l5pAPVdq9KhnlP3VqSaQquB1qsq5OTQNDQmTkingYFOxigikMjPNHSnEUhpAMpM06kYUgAUpoQUtAER6001KRzUTVLGNNMp5NNIrKRoixY3T2swdencV19pqCXMQYGuIA5qe3u5bZso3HpWcoXNYT5dzsJ2BwRU1u2AK56y1RrmZY2XH0rdh+6Kxasa8yexpwvVuJ6y43xzVuOSoKRe3ZHWnq1VFkzUivQUWw4FPDVV37qdvxTJcSwZOKieTPemNIMVWllx3ouCVhtxNjNZbsZp8VNcS9ear2rZkY0hlqKLB4qwp7U2Agk08rhsipGWIOGq23K1WhHFWByOaaEyucZqKRalmGDSZGzmpKM6WLqR1p1vcsp2mpW5JqhMdkppoRtxThgKnEmKw4LkjvWhFPkDmqFY0A/HNLvGKrLJnrT91MnlHs1Rswppfmo2cYpFJWElNUpmxmp5ZMCqMj5zQJlDU7lYLSTPUiuNJyc1reIZmadUz8vpWRXZSjZHLUd2OxTh600U7BrcxFzQDTfajFMQ/NL3pBSigBaKQ0UwHikooFACjigU00ZxQApFIaN/rRmgBpFIeOlP6imkUgIyc0w0800ipKBDg1ZQ5FVgKsRGmhMdig06m9aoQgoNFOzQA3HNLiijOKAHigUzdil3CmIeBThmmbqcCSaYh/WlB560wZNKFNMB4oJ9KTFLVCDFNzzTyM03HNAB2prU7FNNAEbgdqI3pWGaiB2tUFFg81GeKeDwOKa1MCMikNKaQmpYxtIadTTUjGmmnpTvWmnpUjIJKhqWSoqye5aFHWriMdoqlVmNvkFOImbJxUbrkVJTDzXUYlZ054oRyh9qldaiIpDLSOHHWlIqmpZGzVlJN/XrTENK80w9amZc9KiIoGRt7VGTmpDUbVDGQy1CKlkqIdazZaFXrUgpg605TQgJVqRWqNRTxVokfjNOiB301aenD1ZJOBTSOacDSdetMkZiplG1M96YBzTnOBQMhYbmo20nelzSAMcU004mmE0DEppFOJ4phNIYmKQ0tIeRSAVelOAzTFpw4zSARjULdalY1G1JjRGaQHmlNIvWs2i0OxxTSOKfTGqBk+mnbexn3rsoR8oriLRttyh967e25QVjUNYEmcd6kSbtTJFPWoFYhsVkaGnHJU4kFZ8b4FTK+KCrlwPg0/zapebgVG9wAOtA7luSYetUprntVaS4ZzhetTQW+47n5oC4za0nXNRAmGQ56VqrGAOlVrq3Dg0gIorpQ3WrkdyjnGawLi0lV8qTTUnmiI3A0WC52MTqF61Ksqkc1zdtqXygE1ZGor0zRYVzUmkGaqS3KqCM1n3F+X+7VKTz5zgZAosO5pi7U5wc0hQyfNiobOyKYLHNagjAXFILmS4aJs9qmguMkc1YmQMCCKzJY2hYsnSqC5txz5FSiXisWC6HTODVsXHHWgLl4yZqN5MVVM/oaa0uaAuOnl7Cq5bC5oY7jimTfKh+lNENnK6y++9b2qiKmvW33Uh96hrtirI5ZPUcKcKaKcOtaIgCKSnHmgimIBS0ynrQAuKMUtBpgFIRRmloAQCg9KXOKQnmgBpHekzilNJikAoOaQ008Um7NAxaaaXNNapGOFSRnB4qJTUykDmmhExpp4ppfimFiaoQ4sKQPxUeaBSuMeWpN2aTFPAFACBSeaeopQKcBTEKq1IoxTQacDVEjhxQDzRnFAx1qgFB4pRxSCnUxDaTvSmm0AO6U09aWmtQAh6VA4OanPFMYVLGIjdqcRnmovumpkbctIZGfemGntUeKTGBpppTSHmpGJTW6U7tTG6VLGV5KjqSSoxWTLQVMh+WoakXO2kgZu54ppNBNM+tdhgOPIpjL0qQDihloAgI4poJU1MVzTSnekMVJexpzYYcVWcHNKkpBwaLgOcYqFqnY7hkVA/epYyB6i71I9R1ky0KKkSmCpFpoCVRT+DTV6U6tEQL0p0Z+cUwGnJ98U0IsdaWkoBGasQ+mSHNP7VE5pAMzTqSj+VIAJ7U00E5FNJpDEJzTaXtSCkMWmmnU1qAAcClzTRTs5pANIppFSAU1hmkxkJFIKeRTakoDTGOacaY1Q0NBGdsgPvXb6bJvgRvUCuFziur0G48y1Vc8qcVhUWhrDc6EKGFVJ4tj57Vci5Ap08W9DWRqVo48gGnlSKbbkhtpq2qBqAM+UsBwKqEO7HccCtxoAQeKrPZ7lI6UAVIQielXYnFZ0kMsB+7uFOiu1BweD6UAbAb5aaVzVeKYMPvVMGHrUlDHjB6iqstordqvcHvTgoJqhGHJYkH5aYto4Peui8lW7UC3T0oAyIbQ96uxQhe1W/KUU07AeWFIdhFGOgqQ8CmebGvVhUb3Uf97ikOwSVTlANFzqEKj71VftDz/6tCaaJIZkw2V606GRm4q7HaE4LipY7UBicUxkEcbMKk8sjrVvywtQTt2FAmRRrufiodRISBz6Cr0EW1Nx6msbX5vLtXweTxTW5D2OTclnY+ppR0ptOzXcjmYopwpop3aqJHZxR1ppNKDTENYc8UqmnYzSFcGgBwNHakFFMBaWm0ZoAWkoozQAHrSdqDSE0gEI4php5ptIYyg0GikMValHAqJetP60IBdxNA9KULilwMVQhhFKBSnBpDSAdilFIDSg4piHA8U6mU5aoB46U8UwdafTJHZ6elL0ptKKoBx4paQUtMQhpKCeaBxQAHgUlKaSkAw009KcaTjNIZG4ojbFOYVEeDSKJGphp2cimkVIDTSUppuKQwNMfpTqa9Sxld6jqSTio6yZaCpUPy1FUiD5aQGt5nrTl5NQkZqSLIxnmuswJ14HNKRSKQadVCIj1pCKeRmoyccUhjHXNV3Ug1ZNMcVLGQJJjg0shyOtNkXBpm7tUsoY9R1I9R1myhRUqVEBUi00DJgacKYKcKskWnKfmFNpV+8DVCLYHFNxThgigirIG5pppxNJikMZRTvakNIY0000ppuaQCGkANBFLSGFNPJpTTe9ACgUtID2pwGRQAmaQmhhimhufakMRhTKlIzUZFSMYelMIqQimHFQxkZrV8P3HlzmMnAPSstqdBKYpVcdjWcldFxdmei2r7gKvoMisHSroTRowNbsTZFcx0FS4j8qbcOhqzC2RS3MfmRn1qtbvg7T2oA0UGRTHUA0+IgiiQZFICpMgas26s1YEgYPtWtjNMePIpXKRgxrIhwMkVZEjAfNkVdktgRkdaqvlflYVRokmCz8/eqXzWHIaqwjUmpVgJ6NTK5UTLdyAdak+2vt7Zqu9rMq8Cq5inz0zTDkRbe7kYdcUzzcjJaq5gmYelSLaHb8zVNy+QjluecDmqkjzTfKnHvWh5UadQKETc3yrgUricSnbaeAQX+ZvU1s29uEAwKZBHzV+NAO1FzKQwLk1IECrTytMegzK8rYzVeJDJLk9BUkzZO0VNEgSPnrTENnfYlcX4huvMnEYPA5NdHq12IYWYkcCuHmlM8rOTyTWlPe5nPYaOaUUwHBp4rrRgxwoooqiRwpRTegp2aYCinDkUzrTl/SmISipCOKjNABRSUtABz6UUCg0AITSGlpCKQxM03rS44pDSAaabmnGm1Ix0fLVPtqBPvVbXlaqImRkUlPYYphpiCkNGaDzSGAp2KaOuKeBTEKOBTgaaPenDjmqAeBTh9aaDTs5qhC0DigDmnDGaYhRzS4zRxRTENYUCkPNOFAARimk04mmmgBp6UzpUlRsOtSMOcVEw60/NNPNSUNRucU5ulRnhqk4IpARmig9aSkMQjBpjnipCahepYyFzTBTnpvasmWgp6k7aZT1PFIDWHJqVRgVFGuO9SjsK7DEUg5o3Y6mlzSEZzxQITeDSNzzSKnNOIwKAIzTCcA0r8Goi1JjGuM1A3FTk1E1ZspDCeKjpxJFNNQUKOakWoweakFNAyUU4GmCnDNWQOoH3hRSDhhTAuoflFKRk01e1L2rQgaRg80mQKcRmmEUhiE0lKFzS460hkZFJinmmlwOKQCYpDTTJjpTN5PWkMVjimg0Gk5FIY+pFPFRLTwaBDmGahdcVMDmmycjigCIMRT8ZFMA9aRmwKljEfAqBm5pzsTUZFQy0ITTc0pFJUMZtaBetHL5TEkHpXa2kwKjmvPtIOL2P6119vKY2A7VhNam0HodADuWqkqbXyKfBKCvWpXAcVBQyCXHBqwXytVQuKkDcUgHAgNTmGRUYPNP7VJaIyM0x4VftUjDFMLYpjKclsynK00My9q0QVYc0jRIewzVlKfcqJcOo607ztw5qQ23pTfJ2+9BSmiNpMjioi7ngVZEJNSJCopD9qUkt2c/NVuKEIvSpcKtPVckVLIcmx0UYqbbinRrgUNjGaRAwtiqs0meBUkzYzUKoW5NUiGJHHlsmluZQiHtT3YItc14g1XyYyqH5zwBTQrmR4hv/Ol8lDkDrWRG3amMzOxZjknmgcHitUZlkc0oqNDUma2gyJIWloFFamYtLSClFUAopc0nSigQ8GgjNNFPHNMCM9aKcwptAC5oNJRQAmeaQ0tJmkMQmm06m0hiE02lNJUgOSrKGq6Cpkq0Jkj1EeakbpUfQ02IYeDTgc0MM00cVIx2OaeKZ1p6imhDsZpRSUoqgHCnDmmgU8UxCgdqdTaeOlUSLRmjrmkpgNzzS0EUvUUAIenFN7U7p0ppGaAE7005pxpppDGYpppx6001DKI3GDT0ORikYU1Tg1IDmFRmpW5GaibrSGJTHp5pjGpY0Vn60lK/3qKyZYlKOlJRzQM2lfNODc1Gq4p/FdZgOJpA3OKac4puTmgRMG4pGaoCxoL0XAecGo2Wk8ygPmkURvxURNTNg1CwxUMaInpop7UzvioZSFFSpUQ61IppoGSinCmrTh0qyRaOhopM80xFwHK0oFKgG0Ux51TjqaskkxQQKq+exNOyx70XAldgoqBpT6U/bnrQY6QyHlqNlSlcCmmpGRFaNpFO70pGaQDMUY4pT1oyMUDGgYp4qItTt3FACk4oVuaaTmhRigQ9gOtV2OTU5PFR45pMZEwpmKmPWmEVDKI2FMNPamVDKLmlHF9H9a6/bxmuR0oZvovrXZouVrCpuaRHWs5VtrVqRPkVjSRkHI4qxa3JHBNZlmow7im0RyBhQ/FIBm7BqdCGFVmxUsJwKRSHuvpUZXmrAO6kMeaCysRg5pcmrHlUhg9KdxWIN+KQyVP5HNIbX3ouFiEPnpTgSak+ze9PWDFK47EQUmrES0CPFTIBipGL2qGRsZqV2AFULiXnApkMQ/vH9qlbCrUcXyrk1T1K9W3hZiegqkQVdY1JLWFju57Vwt3cPdTNK5yT0HpUuo3z3twWY/KDwKqGtEiGJThTaeoqhEkdS9agXKtU6mnF2YmhQcUE0EelJXQmZjs04CmfWn5xVki0GkzS0xAKcDSYpM4pgP4ppFKDRjNADe1JmgjmjNIBKTNL0pKBiUlONMNIYhpvelpO9SMlSpF4qNDxT1qkSybqKhbg1MpyKikHNUIBSMvFIpxT85pAMHFPU8U1k70KcUAS9acOtNFOFUA4DFO6GkpRVEjqcDTRSimIdmkNGaDzTAbnmlFN70/tQA003NOPNMxmgYhNNJz9acwzTTUgIRTSKcTSVJQw0w9afnFNPNSMUHikPNIOKU80gG1G9SmopOlJjRWb71FHeg1iWIaBRSYpAbjLjmmZxU+M1FIvpXaYDQaUjNR5waerCkMaVzTSKlPSmkUgIsU0ipGGKYaQyMkg01mzTzURqGUNNMPWnnpTDUMoO9SrUQ5qReKpCZMvAp1NFOqyRaDRSfjTEWNx2ADpUZj3HmpUHyZpcc1RI1IwB0qQCgUZpgIRTCacTTCaQxCTUZJpxNMNSMKN2KSm0gELmmFiadjmjbzSGIoNPxQKcBQA0CnY4oxS9qYhDTTTqQigZGaYacTUZaoZSGt1pnenE5poFZspF7SBm+j+tdpGPlFcZo/N/GK7e3A2iuabuzWOwFMiq0kZQ5FaGymSRZFQUQ29yRwauiTeKy5YijZFSQT44NAi2zc0+N8GoGbPIoVqBpmjG+amDVQikxVpJOKVjRMsU4EZxUSNTs0FEm0Y4pAvrQp96caQCYoxS0gNAxcCgkAcUbhUEsoFFiWxs0u1Sazg3mSknpS3c+flHeqxl8tPemZtlm4uAi4HWub12dvszBjyxrVOXO5q5zXZvMmCA8KKpEmLj5qVhxTlHekPNaEjBT0HrSYxTlFAD3XiljbHFOI+UU0jFICTPNIetIDmnYreDuZyQuKM0CitkQKKUUlKKoQ7PFHWk7UlAgpQaKTpTAU03NLSGkAhozSZozxSGGc0ho70hNIY00g60GhetIZKo4p4PNNU8U4GrRJIppHHFANB5FMRFnFOBpG4NApDJM5FNIINKKd1oQgU1IKjA2mn5qhDwaVaYDzTxVCH0tNpRTEKKTNLTTTAQ8GpAPlqMckVIeBQAxqbmnGmkc0ANPNNIpx4ppOakYlMJ5p1MNSUBpKXtRikAwijNK3SmZqRjj61DKflNS54qGU/LUvYaK4oNApayLEooozSA3uhxQeaXGDQeldpgV5EwajU4q0wyOaqyKVJqRkgNBNRK1PzkUABqNven00mkMiaoieakcmoxyahlCGmGnmo261DKFQ4NTgZ6VXFTRNg4NVETJBxTs4pxAIFNIxVki0UdaSmItRn5BTxUcf3BT+gqkJgTzQTxSYNMJpiFJ60wmgk0hqRgeaYacaQikMbSEUpppNIYhpcUlGcUgHj1pQaZmlzimA6im55p2eKBCNSA+9BNRlsUmxiMKibrT2fNRmspSRaQmKMUU+Jd7hfU1k2Waeh2zecZmHGOK623PFZtnbiKFVHpWlBxisG7mqVi4oyKcUxSRmpl+YUgKksWRVCWEocitlo6rSxAigRnxy9jUofFRzQlTkVGHI60DLavzU6zVRDU8PTGjTSbIFTCQVkLMRUguPegq5rCTHenebWWJ896d5/vRYq5pGYYxTfNArOa5x3qJ7r3pWFc0XuPeqk9wFBOapPd+hquzvI1BLY95Sz7qekZY5NEMJz71cEYReaCSldMIYWPtXH3jmSVmPeuh1qfahUHrXMytuaqQmRnhRTQOaewxTQO9WSIetPTmoj1p6NgikBO2QtR7xUh+ZarNwaBkynmpQc1WRs1IGxiqi7CauTUuKi3+9OWTHWuiMkzJoeaBSjDdKUCtUQNNJT2FNxQIKM0UlMBaaacKQikA2ikNFIYU1vWlNIelIYw0qdaQ9aVKkZMKcKYKeKtEjulLTc0o60xDXpi1Iw4qMcGgZIDThmmrThxTQh45p23NMFSocmqEN6Uu7FPK5FM2mmIcDTxzUY4p69KaAXNITS4pp60wFQZNPNNQUpFAhDTTxTicVCxyaBgxz7UzoadTSDUjEPNNanCkI4qRjaO1JmlBpDGmm080w9KkAqCbpUxqCc84qHsUiMUtIKDzUFCUUGjFSM2o5d3WpA1USGQ8VJHMa67mFi1UUoyKcrg0pFMRTYYNKDgU+ReajIqSh27NMY0vQVG9IYxjQOlGKU8CpGRsaYaex7VHUMoctOAxTVqRaaAkjkxwamADVARSxuVNaJkE2KaakHzCmMuKYiaLlKf3qOE4Wnj3qkIkI4qFxzUhbFRs2aBDKDS/Wg1IxmaCaDTSaQwNMNOJpjHigYGkpuaAakY8HFGaZmkMgFHMkFiTOKDIBUDOTSZ5rN1OxXKTNJURJNKTmm1m5NlJWCiijFSMSrNkN1zGPeq1WbFit1Gfekxo7UJhRU8Y4zSAZjX6VJGMVzmpPHUynmo0XjrTxTAmU+tI8W7kUgqQHiqEUZ4T6VQlgI6VulQ1V5bYHOKLAYfzL1pQ2avy2xB5FVngx0FAyI0hLU8xkUmxqQxm9hRvenbW9KNjelMCMsx70nzGpRGx7VLHbMx5FAiukRJq3BAT0FWobP1HFWkjCDAFAiGOEIKhuW2qSauPwKyNSl2oaQzntVm3ux7DpWRgE5q7euXY+lUu+KtEsRqaTxT26YplMkiNAahqaRimBZibPFNmXHNRI21s1M53CkMiXpUg5qPGKfGcmgBe9BOKeRURqkyWh6yY6VYjlB61S3YNPDd62jOxDiX8KRTGHpUCS471IJAa2UkzOwppM07gikKmmIbmlzSdBSUhikZFM6U8c0jLQAw0E8c0HimmpGNNPjppp8fShDH5p6mozT0qkSOpM0ppKYh3UYqMjmpBTXBzQMFp4qMU8UCHU9DzTRzThxVCJgaXGajU5p4NUhCFcUi9akIyKYV2mmIWmmlzmjqaYD14FDGlPAqMnNADWOTTadilxSGMNNz1pxFMbFSxjT1oNIeKM1IxO9JSmkpDENNpxzTaQCGq0vLVZNVZPv1EikApDSjpSVmUIaKDQM0gNVsHrUTqRyKmI/OmkV1GQyNyKso2aqsMc09H45oAldc1AeKmLZHWoJBmhgJkVE55pTkUnFQUC0jGnDgVG3WkMaTTCacTTKhjHLUq1CtSqaaBkvakxQKUcmtCRUcqamyHWoSM0gYoaYi1HwvWpB0zUMbbkzT9/GKokceaYQacCDQTTAjam5NObrTGqRiGmE80pNNJqbjEJ96b3pC+KYWPas3NIpRHk03dTc0Vm5tl2Amig0VIxKBSU6kAtJS9qTFABRRRQAlTW52yr9ahp8ZwwoA9Dtf3lpG3tUqjFV9GYPYR/SrhTBrmNR8dTbc1CnFToaYxMEU4GnYzSYqgHClxTRxTgfWmIaUB6ioXtlarNJigRSNoKT7H7VexSgYoAz/sRo+xGr/enEcUAUkswOtTLCq8AVOKBSGMCU1sCpSCajYY5pDK0vAJNc/qsu44zW3dybVJrmdQl3MeaAMW5bLVWHc1NcdTUKjIFWSLj5aMYFPIwKAKYiArk00rU+3JpNtAiuRg05ScYp5Qk0w/KaAHUg4pAaWgZYiweDUUqkMadGafJ86+4pAVSKVaD1o71QhSDSZI704c008GqTJHrKy1Ok4PWqlLVqbRLii5kHpTTVcOw71IJc9a1U09yeUeDThyKYDmgHBqhAwpmakPIqI0mAhqSLpUdSR9KEMeetOWmGnIaokfSUp6UwmgQ5TTnHy1GpwamHIpjIAalBqNuGNOWgB4PNPFMFPXiqQh4p4NMFKDk1SJJAaU80ynA1QhrDFCcmlfn6Ui/KKAHOQeKTpQKU0AMPrRSsM02kMDUTfWpCajfrUsYw03pTjTc4qRi5pKKDzSGIabSmkNIY1ulVT941ZfpVXvWcikOpDSigipGNoFB60VIzYzS7QarhqXzcV1XMbEjpxUB4OKUy54pyJuINIB0eTSvHkcU9/kWmLJimBA6kVCwINW5GVhVZs5qWNCE8VGaU0magoaTTTTiaaallCrUq8ColNSCmhMkBNOBpgp1WiR2aU802lpiJrfhSKey+lRwd6kduKtCGEkGmb2pXlUVA8uazc0hqLJS/HWozJjvURY4puaydRvYtRHmSmlj60lFZttl2sJRRS0gCkNLRQAlLSYpaAG96UUneloAdmkpaSgAooooAKVTzSUDrQB3HhebfZBe4NbhWuW8JS/fjP1rrQMisJbloiAxUiGjbQBikWSg04DNRinqaYDgtLgUA08CmAzbxTcHNTYpCKYiPmkwafilzQBGAacAadS5oAaEpcAUopDSGNJwKgmfatPlcKKzriVippAU72UucDpWDe5LkVrStyc1lz5JamhGROuD60wAdakuD8xFRLyaoQrDNKKdjim9DQIMUBeaU9qUUAN21XmGKstxVaXk0wIgadnio84apKBDlOBThJTPak6UDFcZ5FNU9qcKaRzQId0oPIpASaUUwExRS4opkiUUtJTAUMQakVs1FS9KpSaE0T5qNqEalatlK6ItYjqaPpUPepU6UIB5pU60lKhqxEnamGnU3pQITGDU8eKgHNSpTQDZlxzSI3FSyDK1Ah5oAnWnUwVItUiRRTlpopwqhDgTigUDNBpgIxzxSE84ozQBzQA4c06mjilpiENNNKTzTTSGJmmNTzUb9aTGMNIaM0nFQULRRQaQDSKaacaaaTGRynCmq4qaY/LioV6VlLcpD6Sl7UhpDGmgUGikMvMaZjNSbdzVIkY610WMhkURYirm1UXmkUhVqrPKTwOlPYW4Ty7jxUO803qaUCouUODU7AINNxSZxQAx1K/So81MTmoWGDUsaGmmmlNJUFCipFqNetSCmhDxTqaDxTq0ELmlzTQaQtik5WFa5IkmzOaZJMTwOlRkkmkrJ1Gy1FAWz1pM0daDWZQUGlpKADpRRRQAUUUUAJS9qKKACgmig0AN70tJS0AOoo7UlABRRS9qAEoFFFAG74Ym2X4X1rvEOQK830Zyl/EQe9ejW5zGPXFZT3LRLtzSbaeBTsVBRHigU/FJt5oGOFSCoxTxTGLQetL2opiGHik4pTTaAHd6KSlzigBc0xmozTWpAVpjgGs+X5jirl22FNVlX5cmkBRlQAmse5P3vTNbF2+C2KwLhy270FUhGfKMyHFIo5xSv1pI+pNUIf0FMzzT2PFQZ+agRK3anE4FNzkCms1AAzZqCSnlqhdiaYEbdalQcVGOlPjOeKYhTQPSnYprDHNSMcVoxxSxtk4qUpkUAVjQDzUjJTMUxB1paRadimISkNOIpMZ6VQhKSlooABT85FMFOFNOwhv8AFUqdKiPWpk6VtHUhi0opKF61YiTOaQ0UlMQU9DTKcvFAFgYK4qsw2uasJUMww2aoSHoakBqJDxUgpoGPpRSdqKokeDSnkUwdafTEMIpVo60opgLjimE4NSDimuMigBuc0U08Um6kMU1ExqUniomqWMYTSGkJ5petQUKDQaTtSk5FADTTT0px4ppqRkE56VGtOmOTTVFZvcpDqDS0hoGMNFBoqQNFGxUq5zUaLipSQBXSZDZHxVYnNSSHmmVLGhAKUCjpS5oGNPFMNKxzTTUgJ0pG6UUhpMpEZpKVqQ1AxVp460xRUi00IeKdTRS1TdhWuIeKaeaU0lYN3LE70lLSdqQwpaSigAoBpaO9ACYooooAOtLSUUAFFBpKAF9qKKKAENFHeigB3akFKOlFABRRRQAlLRRQBZsG23UZ6c16XZsGgQj0ry+BsSL9a9J0d/Msoz7VlM0gaSin4zSKKdWdy7CBRQVpad1phYixinqaUrSAYNAx2KQ07tTSKYhhpM1Jim7aAGilAzQRilQUAJtzTHGKmI4qGSkFjPuRkgUMoC/hUlyvSopXAT8KQ7GNe8M1YM5yzD3rav32gtWJKM5NNCKr9TQnSmSnDAU8DirJYjmoXNPOTk1FIaZI8PUbNk01TmjNMAY5ph6U5iKaTTEIBT4+DSAU5OWpDJQvFEowtTouaZIMnFTcqxXAwQasRt2NRsuKVOvNAiR1quwwatA5GDUDjmhARDrUmM00jFSJyKoQz60hGKkdOM1F0NNEsD1pMUpGaBVCCiikNADqkWohT1NaQepMh5oFBpBWxBIKKB0pDTEJmnp0qOnpQgLCU2YcZpUNLJypqxECGp1PFVxwamUmkgJOtOFNU04c1ZIopc8U3pS9BTAM0oFNFKCaYhc0bsUHJppzQA4gNULrtp5JHegHPWpGRBiDQ/SlkTByKYOeDUlIiPWlpsnDU7PFSMXtQaPSlPSgBhpppxppPFSxlaX71ApHOXpRWRY6kpaDTERmilNJUsZrDAprEUtMYYFdJkMJpppTSYqRoTtSE0uOKQikMbSU7FIRSGNNManmmNUsYw02lNIakY5elSCo1NSKKYD1GaUnFHSmms5O40JRRSVIwPSkpwptABRRQDQAtGM0gpaACkpaSgAooooAMUGikPWgBRS0goJoAQ0UneloAcOlFIOlFAC5opKWgAopaKAFj+8K9H8PHdp8ZHpXnC8Gu/8ACkpewUEYxWVTY1p7nQClpccUCsTUSnCkxmlHFADhRt5pBShqoQuKMUtJimICM0mKdmmsRTAY5AoXpTTzQrAnbSHYcx9KhcHGalamMaQ7FKdsqaoyPlSM1fuFzWLcyNG5B6UhmfqBJbFUJhtWrUrh2JzVO6b5apEszm+aWnOcLSdD7mmscnbVmQCopBzU2MUxlzTEQ4wKQ08jnFMYUxDc0hPpRilCkmmAqnmpV4cUzbg1Kv3hSGXol+Wo5RzUoOEFQuc1mWQkZNBXHNPA5pSOKYhY8GoJOGNTcLUMhyTTQmN+8KdHwcUwcGpAO9MRLjIqGRdp6VMhyKVl3r70JgyqGpcDrSOhVqB0qyBM0hpaaaYDhzTgeaatKKaES9aTGDSryKDxXQjMeDxTDQDxQaYB0p61HTxxTEToakPKmoUqcdDVoRWI5p6UkgwaVKQEg6U9aaOKcKtEi/SkJpe3pTc80wFFKDSGl60AL1ppp1IelMBpHFM5BqSmEc1IBnI9ajYEU8cUjYIpFFdxkZpB0p7VGDg1DKJOgpCaAaMZNIQ001ulPIpkn3aTGVf4qdTe9OFZFjhRRRTEMNJTjSZ9qkZohwe9BPFQEEU5W7V0XMxxGab0NOppGe2KQATSZooIoGJmkJzQRTTxSAQ1GetPNMNQyhhNJ2pTSVAxRU0YwKjQZqboKTYwPNJSmmmoGFJ0ooJzQAA8UEYpKXORQAUlFFAAKKKKQB3ooopgGaKKBQAUhpaQ0AA6UtIOlLQAlFFFADgKSlFIaAClpKKAFpaSigBR1ruvBx3Wp9jXCjrXb+CWJjdfes57Fw3OtxxQFxTwOKTFYm1xuKDRS0AJ2opaaetMY/PFGaZSHigLDs0hpM0lA7B2pMAc96CcU3nvSGOJz1qJnA96JD6VExP4UARzPWNftwxPFaFzLtHHNY16S3XmgDMmBUEiqUp4yTWjMCVNZs/XFWjNlUnqTTY+SSe9JK38IqSEcCrMx3enbRtzSjrTnx5P1pCKeMvTWU5PpUqryTSOKoRGsec1MsWFJNLGvennkY7Uhldl70qKd4qUrikUfvBQMuMNsQz3qu5qxM2FFVGNQihy9KQ0qnAFHU0wGsahc96lc4FRyDIpoliDmngVGnSn4piHjjmpFPNR4+Wn54GKQwlTcM1XI4q2vTFQyJgn0qkyWQU08mnMMUwcmrJHilGKSigCSM809hxUQ4qZCGWt4PQiQ1aDSkYNJirJEFOFIOtOWmIkSp0PHNQJUyGrQhkopqHFSy8ioQeaAJVOaeKjU1IOKaELn0pAeaMcUgNUIdSgU3vTxxQAUlB6UnSgBCaaTgUppppANJpAaRqaW5qShHOKYnLZoc5oi61BRIfammnkYpuMUxDajnbCYqQ8VWnbNRLYpES808U1KeBWaKFFLRj1pKoQjU2nNTakZoMoqIjFTkYNRSVszMRX5p+QRUB604NikApGaKM0HpTAKYafmmMc0mMjamE0400ms2UNNJS0mOaljJol4zT+9CjCAUhqGMKQ0uaQ0hiGjpRSUAFApKBQApope1IKAAUUUdqADvRQaSgBaKSloAKQ0tNNACjpS9KSloAbS0GigBRRQKKACiijvQAtL1ptKKQCiuv8EyYmdc/hXICup8F83T1M9io7noAoxSL0p1YmhGQKAKeRSYxQVcbjNJinUUAR4IpCOKkIzSYoKuQltvUUA5qQrTcYpFCHpUbGnO20ZqHlgTigYrOMcVBIWYcVLtJpGXHakBRkQE8isq/IVwBWtcNzsWsvUEw68UyTPlHyMaybg7QSa2ZxiI1iXvTFUiGUCctVpBwKqgZarY+7WhkOPC0hBYAdqXrgUjNjgUAIRgcUzbk0E8U+OgAXjinx85NRscHNSjATNIYhHrUIP70VMxAj5qFPvUAWbgjYKqE1POflFVjSQyZDnHpTwMCok+7Up+6KAInHNMblakbg4pp6U0JkY4FOU5OKaeDTRw9MRYHSnDkUgORQvFIY9TRIMrmkp45XFAik/HFNC80+QfOaTFaEhiik5p1MQlCsVbNFGMirhuJlnG9QRTMYpkMhQ47VMeeldC1MiM9acppp60ooAlWplqBTUqGqQmPYcVCRzU55FQsOaYhRUgNRinimgHEcUh4paQ4qhAOvSng5po60tACmkJpM0ZoAQ000400mkMjbioj1qVqjPNQxoYRSrw1FIeKkosdQCKY4xTo2yKSQ9aoRExxVWU81Yfmq0v3qynsVERKkFMWnipRQtGOaWgdaYhrCmgE1I9R80mBok5qNuad3pDzWxBERxTTxTzTSKkYgPNPqOnKaBimmN1p5NRtSYDDTDTyaYTxUMoSheWpKfEMtUsZN0pDSnimk1mMPrSUtJQAUdqDSUAJ0oFKabQAtFHSigBaKQUtABSUpFJQAUtJRQAtIaWmnrQA6koooAKDRS4oABQaB1oPWgAooooGApaSloEKK6PwcxGoY3YzXOdq3fCjBdUTJqZbFR3PTF+7xSjPekTlRT6xLDFNIp9IaAIyOaO1ONN6UihKKKKBiGmEU80080hojZQ1G3in9BTTSKIytQTHjA61YPSq55fmgZWaPnmsvUhiRfatmbjmsjUhuUN70CMu6OIiKxbvsK1rnlsVl3g5H0q4kMpKPnzU/XHNQr96pM/MK0MyToKibPJp7HioieDQIcFyKmjAANRofloDcNQAkuM1JnCCq7HPNPZ/lWkMdKcLUUTfMaVzmmR8PTEWZPmjBqDGTUpOVxUY60ih4OBipRyBUI4NTR80gGSD5hUZ61NKPlzUDHjNNCYjrTCOakzlaZ0qhEkTU8nmoVODUuKQDgcilB5qNDhsVIOtADJU7ioSKtyD5aqnrVIljKXpRSVQhaWkpc00IQinxv2NNpPpW6ILJGRxTMU2N8cVNjdzVkiDipFNMxTl4qkImH1qN+tPU8U16oQ1eKkBzUa09aAH5pppTSUxCr7U6mjinjpTAKYcGnU2gBKaTS5phqWMaaaeKdSGpYyPvQaU8UZ4qRhG2DUjDIqHoamByuKYEDDFVZOWq5LwPaqTferOZURy08U0U4VKGOooFBNMAaozTzTDwaQF/3ptONNxWxAm3NIVp2cHmkLUgIyKQjFDU3PrUlC5pGooNICM0w09qYallCVLEO9RVPF9yoYxx5puKWk61AwNNpaSgA+tFH0ooAQ0lONJQACiiigAFLTc0tAC0lFB4oABRSClzQAUnelo70ALRSUGgBKcDxSd6KAFH3qDQKWgBBS0lAoAO1FFFADhWx4acJqcZxnnpWNVqxna3uUkXqDUvYa3PXomygqUGs3Rr5L6ySReuORWjWBoxc0Ugpc0wEIzTSKdSGkNEfSl60uKSkMSkI4paCKQxpFMYZFSU2gohORxUEhwatsM1DJHuBFAypM+UNZl2A0LCr88TKDjNZ86NtPNMRhzHD/hWdeHdg1pXKsHx3rNnU5INUiWUwPmp7HDrS7aZIfnWrIJJDUY7inO3AqMHk0xEqgikIwDQDgUE5BoEQ5pzH5BTcfNTn+5QMQNzSMcMKae1KfmGaBEwNNBPmYpM4ANLnDBqQyUripU6VGjbqehxxSYxCd2RUDDbUj8MTScMM0IGRjpTKl6VGw71RIDg1OO1QqKkJ+WgBG4bNSrzUROQKlh5oAlYcYqpIuCSKtseMVXmHOaaEyAUEYoIxS1ZIlFFHWgA7UopKBW0diGL0NSxyY4NMoxWiJLQUMMilwarxyFatI6tVoligcUj1KFyOKa6HFUIhp69KYRzT1oAXpSdTRRimA4U/oKYKdmmIQ0jGnHFRk0AITUZNOJplQUFIc5p+KaaQDTTelPphFIoDT1NR/WnA8UgGTHiqf8AFVuY/LVQdaznuUiRRTulIKUUkAZ5petFFMBDTSeaU0VIF0ml6000tbkARUbcVITUbc0gG59qaRTyKaakoZRSkU05pAI1RmnmmHrUsoQVYQfuxUANWegArNjEJpuacelNqRiUlOpKQCZooFBHNMBKKKM0AFJS0lAAaUdKShTQAtBoPFFACDrS0nOadQAlFBoHSkAopKUUUwEo7UUUAFOpKU0AJRQKKADvRRRQAoNS27bZVPvUVLnaM0Adrpd49lIkwx5bYDDP612cUgljV1OQRmvH/t0rRLEW+UHNd54R1U3Nv5Eh+ZOlZTXUuLOnopOtLWZQdKQmlpDQMSjFFFIYhFIRTqaaQCYpMUpNIaChjAioyQetTHpUTYoGQSAEHis24QDNaT8A4qjOQc5FMRzt6NsgNZVyuHz2NbmoRjaaxZmDDHeqRLK4XINVJDlquiqUvD4q0SxetIDzR/DSA5pkjx70gNITQvJNAB1alfpSUr9KBkZHyUinIpy8gio1OGpiJOacORTelCnFICRHw2KsLywNUycHIq1A4YbT1pModKneoRwathQQQagkGDSQDJAMcdaiPIpWJzRjIzVEh0FCmmE80qGmBLxipIl6moQeasxEYoARjimS8x59KHOTxR1UigRXzkUntTsYamn71USFLSd6WmAlL0oFHU1pAhiinimingVsiRNtKOKeBml21QiWGbHBqyCHHFUduKckjIeKtMmxM6c00CpEmV+vWnFc0wIaWnMKbjFAhwpaZmlFMBTUZOKeTUTmkxjSeaVRTVGTUoGBUjGngUwnvTmNMPNIBKQ9KWkNIoYaUGkakFSA2c/LVdetTTn5ahUVm9ykSDrSgUgp1NAKBQRQKXrTAjNFKRmkNSBdOAaTpR1pa2Mxp5pvenU00igpDS000gEIzTCKkppFJjIjTGqQ0xqhlCIMsKskVBBy9Tk1mxjTSGlNITUjCkPNL0FNoAKKKKAE7UlOpMUAAopOlKKAG0DrTiOKbnFADjS9qQdKKAEHWncU0cGnE0AIaAOKDS9qACkopKAF60CijpQAU8DNMNPHSgBCMUlKTxSUAFFFFABSnpR0oPSgBtbPhzURY3yO5+U9axu1PXgUmrqwJ2PYrW5iuIw8Thh7VYBzXk+m6zdafIDG5I7g11tj4xtXjH2gFX71g4NGqkmdZQazbbWrK5XKTL9CauCZGGVYEe1SOxJRTN9RvOinDMB9TSuOxNnFNJqBrqIf8tF/OoJNRtowS88Y/wCBUDsXM1G+7cMHjuKyZ/EenRE5nDEelZ1z4wtkz5MbOfXpTUWw5kjp2fjioJJVQEswA964m78W3cv+pURisi41O7uSTLMx9s1apvqS5o7q71mzt8h5lJ9BWTP4itSwVMtnviuQ3HOSc0gPOatQRLmzo9VkaWMMsmBjOB3rGViz8mkS9Yrsk5UdPaoy2JAQeDVWJuy4F4x3qhcffq3DPtY55qrOdzn3qRiJyvWgriiMYOKe68UDISaeBhKNu5qWQYwKBDfSiQ8UvamOaAFU8VGww3FSLyKaaYADmniogKkjbnFAATihSQQRSleeKTac0hlyKdWXaxwaHIce9U8HrUiFieDSsA8pkc1G52jAqfDYqFx60wIs5pw4BNKFHYU1z2pkiqec1YRsGqq9anTjrQApIyaTPFDDrSDgUwG9800jPNOIx1pD0pkjaWjignmmACiko7VUHZiY8YpwNRg08V0IzJQacOlRjrUg4qkIUA0pFA5pwFUIjKEcinJIy9afjimsopiJBIGoIqDO3pUqS54NO4C4oHWn7c0m3FMQxqjY5qR6jAJNJjFReKU9KXOBimE0gEJzTDTiabUlBRR0pKQDWppp5FMapZSIZugqNadKeaQdaye5Q8U8U0U6qQhaDQKU0wGd6aR7U/FMbrUgWxxS5oxzTa1IF60hoBoyKAGnikzTjTO9IYuM0004Uxz2pMYxjUZp55phqGUiS3HJNSGmwjCU41kxjTQaXmkzikMSjOKD1ooASiikNAB3paSigApDxS0hoAWmkZ5paXrQA0U6kIwaWgBP4qXvSGloAQ0tHeigAooooABS0gpfegBDS0lLQAUlL2ooASlooAoAKX+GilAzxQBbsNLmvUd0U7V744Jqs6FHKsMEHBrs/D8b22ngo6kNyRmuU1OUT6hPIowGbtQOUbFWjNFFBI9ZGXoxH0NaFpqmoQqWhlcqvJrMrRgk8jT5SRy4wKVkx3aLTeKdSI/1oH0FUJ9VvLqTfLO5PbBqlSL96jlQ+Zk/2mY/8tX/ADprSOx+ZifqaZRTsK4uaUAmm1NaMFuYy3IDDNAF630S5lRZHUoh74yatt4YuDHuRjuxkAjFdGboiOMrKiqQMCl88MDm4GO9BpyLuefSxtFK0bjDKcEVG9XNUZW1GYqcjd1qkTQZhTs8UnWl7UAKGIIpx+ZqdIgKBo1OB1pkRyxzUspEm3pUpGRSFeKdHyDmoKGouMk1E/LE1M5zgCo2FADD0qMipwvGaiPzN7UwE6CmDrUrLxUY4NMQuAKUDBpGFOUZFAEoHFBTNOUZFHQ4qRiY9qYRg8VNjIyKQrxQA0SfjTztdfQ1B0apFNADcbc1G3zD6VI5qLuapEsBxipl5WoAalj96YD85FAGBSEbTTuqUgGNy2aaeVpW4Wm54qhDaKDxRTELSUppKa3EKKetMFSDrXSjMcOKkApgpwNUhDxTgaZmiqQiQGjIpo4FLTENNNK85p+KMc0ALHIV+lSiRWquRmmEMM07gWyuelNK4pkc+zh6kZ1blTQIjY+1RmlbIPNNNSUIaSlIpKQxDRRjFJSAD0pjU89KjboaljK7nLUvoaa33qeBxWRYq1JUa1IKpCDFL2opCaYB1qNvvVIOlRt1qWBazz1oNJRWhIlFLSc0AGc0lBo7UgEJqNjT2NRmkxoaaQ8UuOaQjmoZSJkHyClNA4WkrIoSkpSaSgAozSUUAJRS0UgAHFJR1opgJS0Z7UlAAaBRRQAvUUg5ooB7UAHelzSd6KAAdaWgd6KACjtRSUAKKWkFBoAKWm04dKADpRSGloAKKKKQBTgcU0daWgDQOqSLaiGL5RjBIqhmm5paYgozRRQMWlaV5ECk/KOgphpBQAtIv3qdTR96gB9JS0lACiikooA3tHvFnAt5mwR0Jq1qk8VjblUfMrcACubhlMUquvUHNOvLl7qcyP1NBNiEncSTyTTW60tWrO284lmGQOw70DKqqx6AmlI2ityC1kMgCxbRnB4p+raYEsTcYAdevuKAMqzmwjxYzu9ahKGObnpUQYqcjg08SFyMnmkykXcfJTE4YjtTozmM/ShRWZZET1pwXpTG4P41Ip6mgCOX0FJGlOY5NSKMCgCKQAKarDk1PcniooxTACakQA1GwqWLpQBKooccUA4p3UVIyHcVPtSl6HXIqAsVOO1MRKwBGaco4qNDkGhW2nFACsDTMVLjjNRkU0JjO+Klj9KiIwalhGTVEkj9KapG3Bp0gxio6Bg5yKaOBQTxSUyRDRRRTAXGaSlpKEIUdaeKYOtOFdKM2SCnjioxUg96sQ7rS0gp2apCAUuMUlGaYheKBzTRThTAUCl20AdqCcUARsoJpAhByDTs5NOFIBm7j5hScHpSuOKhJKmkMkIphpysDQwpAMPNBoNITSGFRyHin54qOT7pqWUit3NSLzUY61IlYooXGDT1IprilQ1Yh/Wmk807jFM70CH9qhOM1MeBUJ60mMs96Wk6UE1oSL7UnrSE0lIBc0ZptFAxGqM09jTDUsYCkHLUZoX7wqGMmNJSmmnk1mUIaKM0nagApKU0lABRRSUALRSUdDSAU0go60UAFGKKKAEzQaDzSUwFPWlNJQaAHDpRR2pKQC0lFApgLSGlooASnCm06gBKKWk70AFFLikoAWigUUgAUtNHFL1FMANKAWPAz9KdFG00ioo5PFdBaaVNCoKrk9zQI51lI6imitPV1K7FdMScnNZtABT4IWmbaoy3pTKt6WM38S5wCaAH/wBl3RGQg+mapujIxVgQw6g13UFlbxkbpMkZrnPE6xrqI8vugzQBjUUUUALmk60UUDENdB4faFYnL8sD0rn+taFta3kRWREIDdPegRv3WobciNQD9KoapfMLMxMcmTtUsEsU7GKZCkq9j3rE1GQyXkg7KcCgRVIoHykGlprGkUW43wfrT0bLGqsbdKsRH7xNSykNblvxp9RKcmpRzUlBj5hTz0puMsKfIcCgCpOdxApsXD4NSFdzCneXtagBkgw+KVDxTpl6GmLQBLmno3HNRU8cLSGEnFVW5NWX+Zc1XI60xBGcOKkZcNUY6irDjKg0MAjGeKYR83NSoMLmmyDnNAEL9eadF94UPyKROCKokmlGRUWKlfkVF60wGnpTR1p1IQaZIdqTrS0hpgFFApe1AAKeKZThXTHYzY8U8VGKkFWSPFFIPpS1SEFLSA0vamIBTxTBT1pgOFNc80/oKhY5NMQg60+m0vakMDUTjipCaYTmpYyE5Bp6SetBGaYRUjJSM8imEYpFcinhgRQBGTUUp+WpmFQTdKiWxSIRTxxTRTgKzRRMBlaYBg0+I9qHXDVQgpByaXrQg+amIe44qA9asOOKgPWkxkxpKUnNIaoQdKSk5opAFFLRQAxjUZNPc0w1LKF7UsfLimk06MYapYyU0007tTTWYxDxSdaDRSASjNHaimAUYpM0UAFGSaKSkAveikzRQAuaKSloATNBozRTAQdaU03oad3pAOFJRmjNACUoNFAoAWkNHag0AFL2pKWmAUUUUAFFFFAC0UlAoAXvRVmysZr2TbEvHcnoK0DoEqjl8n/ZXIoEQ6HsF3vcZ2jIrfGpurEdBWNDaPp1yjycox2njFamoPbQW7tuwxHAIoEYWtXovLwuBgAYrPpWO5ifWkoGAp8LFZVZeoNMoBIOaAOy4htPtM77RgHr3xXKXlw1zcvK3c8D0FT3epNdWsUOMbOpz19Ko0BYKKKKBhSGikzQA+IjzV3dM11bO48swEFSK5DPNb2jzeZERI+FTnmgljdaZonilBxJ3IrHZ2kdnblmOTVnUrn7TcsVPyjgVUFA0L0pr9KUcmg9KQxYwSRVknZGfWoIjhhU05wg5qWUiFDhqsKflqpnnipo34NIonQ/OKfOeKg3AEGnu2VpAMQ81LKeAaiUYp7cigAxvT6VFjBIqaE9RSzR8bhQBEPu0opFHanYwaBjSSoph+7mnsKbgYxQIYtWV5UVARg4qWM/L1oAlUZU1HIcCpIz1FRzcZoGRNyKYmc0/NH3aoglBHemsAOneoxknNTFcoD3oAiIApmc09+aYBiqEJSmkNFAgp2KaetKT0pgFOFNHNPHtXRDYzY4U8UwdakFaIkXPvSgUCiqELRRmimIUU9KaOvNSLwKYhrtioutOduaatAx1J2paDSGNNNNPNMb3pMBhNIeaWkzzUjExSHinZ5pDSGNL1DMc1Iy5qCQYNRIpCCnA00U4VCGSR9ancZFV04NWeCtWiWQU6Pls01+DUkPJoAdJUBGTU71AQc0MCSkpaKYCY4opaKQCU08U40w0ANam0ppKgoB1qRD81MHAzTosFqTGPNNOeppxpp561mMQmkpTSUgCk+lFGaACikpRQAlFFJQAtFFFABRRmkoAKKKKYCUvU0lOHWkAtFFJQAUopKUUAFFBooADR2pKXtQACiiigApaSloAKUUlGaANvSgFtHIOCTV5PPRNqTcE+uKytFmHnGFjgP3PatS9eKyj3O4ZugAoJKGq3TqI0Z8uDnrWbd3c124aZ92BgVHLK0sjO3U0wdaYxaSlpKBh0oPSilwcdKAGrTqavWnUAGaKKSgApKdtPXFNPFACVPHM0cbKP4qgpw6UgCjGKKKAFUUGgUnU0AOj65pZmzimjg0Oc1JQ0dKehpq8k07GBQMcGyPpUmcrVdDg1KjUhj0PODUg6VDnDZqVThvrSAUDa9WD80YqI9KljO5aQFZhh6cvIzTpEJGfSkiGWxQA1lpuMmp3UCmYoGQv0pYm+WlYZzSKuF/GmInRabMMfjUi9BTZugoGyqR6UpGU96cwFNzg4qiAi44qZDVc8EGp423AEde9ADJVwaiJwatSruTIHNVD1piFPtSdKTNKOaoQClNJQKAFFOFNHWnit4bGbHCpBUYNPU1qiR9FIKXiqEHSlpKB1piHr704nApBTXamAwnJpwz+FNzTxk0gFpCaWmnmgYhNMY0u2grmpAizSVIVpMUhjMZpcU7ilPFADMAVVlPzVaY1Tc5asploWnCmjpSipQx6dasjpVZBzVgdK0RLI5RSwHBwaR+nvQnAoAlkFQHOanByvNQnrQwQ6lp22kYU7ANo70Y9qUCkIaaY1PY8VEaTKEpByadR0qRiMcU6LJJqMmpITyahjHnk0w09v1phqBiGk60pozSASiiigBKKKKAEpaKKAEopaSgBaKTpRQAUUUUAITSikpy0wFpKKO9IApfekpRQAHiiiigBKUUhpRTAKKKKQBS0lFAC0tJQKAJIJTDKsgAJBzzTrq4e6maR+M9AOgqA0CgBaBRS0wDtSUUUAaWlaa16WYg7F9O9bB01kQBIEGMc4qDw1eiGOSLjceRmtY38xbBUcf/AF6QjlNRtPIYMF256+lUq6DxDcI9silQHLcVz+aYCVd061FzKcgkKM4FU62PD0qRXD7xnIoAuJbThQqxALjpiob/AE5fsTysgV1GcitdtRjHCqPyrN1fUS9k0Y438YpAczTqTvS0DCg0Ud6ACjOB70ck009aAHLS9c0J92nKKksag+apWXikVMc1MBmpuMqYxSq1LKOTUYODTETA5NTpgge1V0NTxnFIZKDnipUIHAqNcZpM7X+tAE4Xk+lRRptc+lOD4605eTQwQxxlqRs9Kf3NR7vnpDIcYepGXCHFOdfm3djQRmmIIjnHenzL8vFRodtTfeSkMpvyAaQjLClcYODTN2DWiIBhSRvtPFOJBANRkDtTEXomD9KhuIQDuFQxsVPBwasi4VhtcUgKm0ilAxzU7xbjmM5FQMCDg0xAeaBSDpS/w0wEHWpBUY61IK2pkSHDrTxTFqQVsQGRTqbS1QhacBmmZzT1PFMQ7tUTHJpWbsKcifxGgBI0JxmpcAcU0tSbsmmAppDjNITSUhikU08UZppNIANNNKTSUhiChulOprUgIn6VV6tViQ8VXHWsZloeKWminDrSQyRBU+OKhXinlyK0RIFc05U4qISZqVWpiAjFMI5qXOaYaAJcqehpSoNVeR0pdzDvRcLE5SmlcCoxK470hlY0rgIw5pNtIWppY1JQ8LTGNIWPrTTSYB2p8PU1H2qWHqTUMocetNpx6U2oGIaSlpKACkzS0lIAozS96SgAooooAKSiigANFFFABSUtJTASnimU8dKACiiikAUo4pBS0AFFFBoASlFJSigANFBpKAFoopaAEpaKBQAh60opD1pRTAKKWkoAKWkooAkhlaJwyHBFdMNVRdL+0OqmT7v41ywpSxIxnj0oEOvLmS6mMkhyT29KjHSkNC9KBjqs2EwhuFJ4HeqtAODQI65rVcCbcuwjOaxJo21C7Kx/LEvc0i6gDp5tyCXJwGz0rVtbRYrVfMbC4zgd6QkjLu7CGKEmNizL1PasytrUrhfs7Ii7V6Vi0FBVmwszeTbAdoHJJqrWxoMsSvJHJwWHBoEW0tbK2+QoZW9ap3NtBKflhMZ5rSldUY4TJqrJM2WZkwKQIxthVip6jihByRUr/PIW9TTMYNSaDwM1IowKRBTuhqRkE6c5qvt61elGVquFzmmgIo+tTpw1RoMNUu3DUASr0oPJz6U5RlaQDrQgYxzgVPAcpmqshqW0k7VQiduFqsD+8NWW6E1RRsufrSAtpkgimFhg+tLGcCmOM5xSGL1qeM4XFU0YqSDVhH4NIYSQ7uRVV1wTV1ZPTpSSRpIMirRLKI4Wm5FTyRFRxzVYqfSqJFzg5o5JpMZpKBEscrRng1OJY5Pvrg+tVAad2pgTGNc/Kc00oRTASo60bie9ADtjelSKmOpqLcfWnAmtae5MiXgcUopgNSLit0ZhijGKU8Cm5JPrVCF4oBLcClEZY+1TBVSmIYqBetI7ZpSdxpMUwEAox3p2KOtADTSU80w0hiUhpaaeKQCUZopaQwxTHPNOJxUTnJpMCGQ8GohUkvSoxWD3NEOFPUc0ypUFNCH0HmgjigVYhuKkWkHWnAc0wHimEc08UEDNMkjIpMU49aSpKExTTSk000gEOKQ0UUhjTTTTzim1LGNNSw96jNSRDg1LGPNMxTsUjDnNQMbSUveigBKKKKQCYooo60AFJS0CgApKWg0AJRRRQAGkpaSmAlPHSmU+gA60UUUgFopKU0AFIaWkNAC0CkpRQAGkpaKACiiigApRSUooACOaUKfStDSbaOSUyTIXVegHrXRRzWvlhHsgFKnnFMVzjcc0V0lzpdnco7226N8bgD0rmyMGgAoopKBi0lLR3oAQihFOM1qaZo73qmR3EcQ7nvWpFBaaerwlBMWGc0gOXoqW5QRTyIOgPH0qGgABwRW9YXUVyiRSNhgPwNYBpyOyMGXgigC/q8gM/loflX+dZ9LJI0jl3OSe9JTAKcjFCCpwRTaKANqw1YZCXC57BqlvP39wsKcZGSfUVgZxVuwuTFdIznI6UgJ/KIcgDFQuhDc1flYCVmHSqcsm58VBY1T0qQ80zHIp1SUKRkGokUc1OOD9aZt5OKYFfGHxVnZlN1QkfvCKtR/6ukAyPqRSDliPSnoPmNMziQmmhMrv1IqKFyklSyH5zVc8Mask0WfKiquMOe1OhfcMGlddze1IY9DhcnvTScHNObhQKhY85pAKxzzTRIVNNJIPtTDRYCyHz3qQSbOvNUw2KcGyeadhXLfnqR81RttaoS3ambiDTsK491ANMwKGY0maYC0optLTEL1ooFLQAlODYpo5qZFUjmtae5EhN9ODE08RIaflErdGY1Y2Y81KsYWmebmlLEirQiTf6U0nNRg04UwF6UDrTc4oAxzQA/tQeKAaM0ANNMJp7VE1SMXtTTSg0GkAlFJjFHekMRjUTGpGqI9aljIpelMFOkPamisnuWOXk1OvFRIO9S5qoiY6lxTQacOasQYpwoxmjpTEPAoI5oWlx70xEWKTFOpCRUDGEmm0ppKQxpoNKaaeKQxDSUppDUjEqSE9aiqaIfLUMY4nNNNOJA7U3uagYlNxTsUmaAEoFFBoASiijtQAdaM0UGgAopKO9ABRRRQAUlLikoATvT6Z3p9AB2o7UUUALQaKDQAUhoopgAoooFIApaSloAKKKKAClFJmlFAHQaPKEtMBM4brV77UF4MZJxjg1i6JerBN5UgzG5/Kt67mjjAWJd8h6DFBLIb+/jt7JyvEjDABrlCO9bksSvLvuPnbONo6CnwxKz7RbKU3YHy0AjApK1tU00QQieMbVzgg9qyaYwpR1FFFAzqIwosoGVvlAHAplqEjbBG44xk/Ws/SL4I6wTf6tjjJ7Va1uZLVTFC2Wk6n2/yaRJjXziS8lZem7iq9KeaMUxjTRQaBSGFLRiimAUUUUAJSr1ooHWgC/DNkYY06aMKN2eKpRNhj709pflZGGfSpGT9cHtTwKgt2yADVjpUFoR2wKRDmkekj++KYCSDbJkVZtxujwetQ3C4INJDIVakBKRtcVG/BNSMctmoJG4NNCZBIck1Fyxp3WjgHiqJJI0bg1YAqGNsipgwxikykMfvUROKnO3oaaUVujUkDK/HSkIqVo8CmYx1qiSPaad0pQabnmgY4U1uDSg0hOaokO1JQDQKAFFLmkpaAFooxSjpQAhp6nApgpwrSG5Mth+80Ak0gFPAroRmOQU7mm04VSEKBS5xRSUxBRnig0fWgBRRmkpcUAGfemkZpSDTeRSGMxijNP4NNYelIBD60p6U1W55oJzSGMc1Gaeajc4FQykQv1oHNIetPQc1luWSDinelNpa0RI4U8VGKkXmqQh/ailAxR3qiRV6UpOKTHFGQKAI800nNGaDUFDSaSg0ZzSACKaetKTSHrSGNpDS0hqRjTU0X3TUNTRfcPrUMYp5pM0pNIcVAwptLSUAHFIfalpKAE70tGKTFABRiiigAoopKACiiigBKKU0hoAQdafTB1p9ABRmiigBaKKKBhxSUcUUCDtSUp6UdaAClpKWgAooooACaUUlLQAsblHDDqDXT6G5vpZJrhh8oCjtXLVraHcFJGizjeKYjpxFaow5HUnhaVZLfcMK5HXrWVIJGbIYnB9aa5FtEZZDwoApCux3iieH7LHFHkEtkg1y9T3dw1zMXb8BUFMYtJRRQMcrFWBHapLm6lunV5WyQu0cdqhooEFFFFAxMHNbGmaSZxulAA9W6VS0yNJL6NX+7nNdLJPwQzbYx0A60i4xvuZWsaVBa26ywtlhwwByKxK6bVZ4P7PdQCSehNczQTK19AoooxTEFJS0UAIDg1MwDpuXrUNOViB1pAPiYqwNXXPygiqIbIq0rboxUlAzZpoJU5pjNjFKclQaQyWVsoDUSGgPlNppgPzYoAtbsLmq8j8GpZWAhGOtVSc00JiUneijGTVCJEODTy+w81EG29OtI7bqAJTJTN5pnalFFgH7zRnIpoooELimkU7NIaADFNNPzkUymAlLSUtACilpBSmgAzS9KAKBQAE09aZT0OKuG5L2Hc08cU3rSjmulGYvWnrxTRS5qhD80mKQGlpgJk5pRSDrTqAClFJmlFAhOlNIpxNNJoGIPrRSZxSE1ICMgPINJtp3SjPFIZC9QuamkODVdzWUi0MFSp0qMc1KvAqYjYtKKbnmlBqxDweakWoxzUgqkIeOlKelNBpwBJqiRKcAKNtKBQIrmkNLTazLE+tFFFACUhoNIakYhpDS000hiVNF92oqmi+5UsYGmmnmmmoGJRSkUhpAIaSlpKYBQKTJopAFFHNFABSUtFACUUUUABptOpKAEH3qfTB96n0AFFFFAC8YooooAKSlNJQAUUUCgBaKSigBaBRRQAUtNpRnFAAKejFGDKcEc0ylpiOo068MmnNIYtxjPzGsPUL+S8lJJwgPC1DHcyxRNEjlUfhgO9QmgLC0lFFAwopQCad5UmM7Gx9KBDKKUjHUUlAwFBoooAkt5jBOsg7Gt+FFvsyhxgdvSubNWbG9e0k3AblPBU9DQBY1eYNN5KnKp6VnU+Z/MlZ+m45plAgooooGFOSN5DhFJ+lPtoTPOkY/iOK2zaOgKQJgLjn1oEYrWc6jJjOKgIKnBGDXSCwufmy2BuyKj1DTd1q8mP3kYzkdxSGc+KsxnC81DjC05T8tJjQrU9idopsY3daJDxSKGbqcp5zTFHrS5xQIfK+eKjFB5NAqhBSUUCgQYooNFAC0Cij60AANLnFJS0wFzmkoooADxTc0p6U0UALRQDR3oAWikzSg0ALS0CigAzTkptOXrVR3EyTrQKBS11GQop1NFO7VQgxS9qSl70wFoozRQAUopCaTNAAaQmgmmmkAHrxQKaDzTxSAQ80HgU/oKilfjApDIZGyart1NSmoSeawkaIVRUmcCmp0p1NAGaM0YpQKYh6mpBk9KYgzVhFGOlWiWCJmnhcU7gUZrQkaRRz60E02kBXooo4rIsQ0lKaSkA00mKdSGgY002lOaOlSMSpYvu1FUsX3TUsYpPNJSmk6d6gYGkoNJmkAhOeaKM0UwCiijNIBKKO1FACUUuKSgAopaSgBKQ04000AIOtSVGPvVIaACiiloAKKKSgBaKKTvQAUUUUAHailFJQAUtFFABS9qSjtTABS0gooAWiiigAqeztXup1jTp3PpUFdL4YtoZYZXkYgg44oESW9vptiyhlMrn+dXP7XtGhwLTg/J0qyI9NgPzBMjJ5Oab9t09QqiNemThaQWMi/gtLy2lkji8uSME59cVzVdhrNyj2JS1RSz8HjBrnf7LuCpICk+meaYWsUaSnOjIxVhhhwRSdqAENIKWkFIYtJS0UwCigUYoAntJfIuo5PQjNdhJfQ+WrRoCCM5NcWkMjfdUmtC2uZIEEUyNszwfSgRttqpJC8Dt0qCW/ZoXDHgjnimpbJIFljcMv8AKqGqOIx5UZ5PXFISMs88CnKMjApVTinBgvHekWh20KuKjfGOOaQsSaYWwKLDAnFLUanLVJTEGaBSUvamISlFJRSAWikpc0AFL3pKKAFpKWimAUGiigBG6UynPSCgApaSloAKWijGKAFFL2pO1LQAUo60nTpSr1qo7kslpaaO1O7V1GYopwNNpRTEOzSH2ope9UAo5FIelFJQAYozRmmmkAp5pppcelAUk0AAXNO4AoyF+tRsc0his/pUT80tKRxUsZC/AqA9asScLVfqaxkWiWMDbSmhOlIaoQ4Uo600dKcKYD1NSq2KiFPWrRJKDmnZ4pg9qeKskTNIDTjTcCgCA0mKD1oNZFiGkoNFSMQ0lO6Uw9aAG4yaQmnE9qTHepGJUkXQ0w0+HjNSxjjTTTm5xSHtWYxpope1JQAnSig0UwEpaSikAUd6KKACkpeaSgAopetJQAUhpT0ptAAOtPpg60+gApRSCloAKSiloASiiloASg0UUAFLRSUAHelpKWgA70opKcgyQPWgCY2cvliRBvXGTjtVeut07THjhUsG27efSuWuFC3Eir0DED86YiOlpKKBi1o6Td+RKUZsI3FZopQaBHU/ZGlOSw5yQfrQLZI3VXf5iQBVXR7qSeFrcAFkGQSccVWfUd2qRuf9XG2MUCN+bTpHxt+VaWLTFDE7z1z19qbc3szjcpyO1VpLmSGFpZOnJxQBia2qrqcirjjGcetZ5qSeUzTPIerGo6BiUUUUDFpKWk4oABWno9jHcs0kxwi/qazK09GuURmhkOFfofQ0CNUy2ShioYbRuC+tH2m3kLR/Z/v4zn3qIBUk/wBXkDjn0qSJm3AlFGB1oJMwyfYLxk3ExHtmqc8weZnHQnjNLqEwmumcdOlVc0ikSNISKaM9aSjNAwLZpppaQ9KYAlSVGtPoADSig0CkAntQKKBQAGig0UwFoxRSigBKWjFFABS4pOlFADHPOKBQeTSCgBaWjvRQAtL2pKWgBKdRQKACnJ1ptKOtUtxMlxTgOKaKcOtdRkBpc0YpO9UIcKWkFAoAXFHFHalC5+lMQ3FG2pQgAprMooAQL60MwAphkqNiTUjFZt1IBSBqN2DSGO24oINAfPalLCgCKUfLVXvVqZht61VByaxluaLYeDS0YooEOFOFNFOFUgHinqKQCpBWiJFFOpBT8AirJGH8qAM0pGKbkUmBXIxSHpSmkrEsSjpQaSkAhPekNOppoGIBzmgn0pR0puOakYdqdF1xTTToT81SxjzSZzSn9KbioGBoxxmijNIBp5oooNACUCjFKBk0AJR7UppKAE9qKWkoAKD1oooAKQ0UUAIOtPpq8GlpgLS0lLSASiigUAFGaKKADvRRRQAUUUUALRSUooAKVDyKbTgcc0wOkOqPb2W4k5IwBmubJySe9OkmaTG48DoKZ1oEFFFFAwozRSUAPSRkOVYg+1GeaaKKAN7Qr0vMttKN+77p71Hr92WlFsnyqn3h71kRyPG4dGKsOhBoeRpHLuxZj1J6mgQ2iikzQMKKKKACiiigAoBwQe9FJQBq6fqZSZRONy9M96s63dmNFijAAcZyD2rC6UrOWxuJP1oFYTrQBRRQMSilpKAFprUpprUAKtPpq06gAoopaAG96WkNAoAWgUlKKAClFJS0AFLSUUALSUtITwaAI+9OptOFABmloooAUUUA0UAKD1paSigBetKvWkBzSg801uIlBpwNNBpwrrRkKDmjpRS44qhBSikp6rgUxABk0pYKKCccDrUePzoARnZjTdpqQAUGkMix6UhHFSHimk0hke2l25oNKDSGJtIpDT6jbrSYEMuMVGvWpJeKjXrWL3LWxJmnKM0ynrxTQhSMU4Cgc05Vq0Ieo71ItNHvTwK0RLHAZpcZNOAp+BVkkRHFR4qdxkVFik0BV5pKBThWBoJig9KKbnmgBDSEc0p60mKQxKCaDSUhjTTo/vimmhfvCoYydhTaeaZUDDHOaQig80dqQCUlLSZ9qACkopelACdaKKTNAC0maDRQAUUUUABpKWkNMAHJpaaOtO5oAWiijmkAUUUZpgFFBpKAFooopAAooopgFFFFIApe1JS9qYCClpBS0AFFFFABRRShWI4FAhtFKRiigYUZozSUALmkopaAClVSxwBk1NZ2zXUwjXj1NbKac0YIhQjDAbjQIx/sc5GdnFRSRPH99Cv1FdOmlPl97t94HAFPv9OVdOm3c4GVJ7UAclSUpooGJS0lLQAlFFFACikoooAKaTzSmmjrQBItLikFLQAUopKBQAho6UGjtQAUtJQKAHCg0lLQAUUlLQAU16dTGOWoAQU4UgpaADpS0UUAKDRQBQRQAopRSCl/GgBKUdaM0A8imhEop1NpRXUjJjqcKaBmpAKtCEUHNOJx3pCcCo880xEhPPFJSAU/H40DEJxTSaU000gEJpp6UUdakY00ClpOhpAL2php+eKjakxohl5NMWnS9aYKxe5p0JcU8HFRjmnDNWiR4apENQ1InUVaEywBmpFFMU8U8Ng1oiCQLilIpFelJxVkjabyKUkUmfagZUxQRSk8UhbNc5oJjim4zTjTc0gEIxSE0H60hpDEP1pKWmmpGIaB1FBpOhqWMsY4FNpc5UUmOagApKKKQxMUdaM4pM0AFJS0GgBKSlpDQAUUUUAFFGKKAEopaQ0AIKd2pvenCgAFLSUUALRikooAWikpaAEFKeKBRQAUUUUAFFFFABS9utBoHSgBBS0gopgLinwxNLIqIMsTTKt6XMsN9E7/AHQeaBGlBpXk43KJH75HAq5HYzBvRd3QDtVuW+K5EUY9uKr/AGqdhuZtozmmIz/EFmkCQyhQsjcMB3rDq9qt615P94lV4FUaQ0JS0UUDEpaKKANbw7cRwX/7z7rjFbtxf+UWEaAHsetcarFTkHmtOz1TaQlwu5eme9BLNWS+mmZuWxwaqajeslsYm5d6tXc0NrbGaNchh8p9ayYrOW9fz53CIf4jQIzaK6FdN0+NSrs8jAckVFJpMDhxFvVgMgnpQUYdFB4NFAxO9FFXrLT2uE3swROnNAijRW/HYWCKA/mOT3HFQvpttIcRGRcjIzTFcxTTRyafPGYpGjbqpxTUpFDxS0lLSADS5pKB0oAQ0lKaTpTAKWkopAOFLSCg0wCiiigAJxTM80rGkoAKcKQUtAC0CkpelAC0tJSigBaKKQUALQOtFC9aaESgZqRUoGBTtwFdaMhQuO9DOFGKY0nXFRdTVXESZLUUgFOxQA4YxSmkWlPSmA0mmYpSeaOcVICYpDS0GgY2k707rTTSADUbU80wmoYyCTrSCh+tC1l1NB46U/tTQKdVokMVKlR1KgqkIlUGnjtQi8VIFFbIgAvSnEUvSgniqJIW4zSjkUkg5qSIfLSGUCaDS0lYGglJS4pKQCGkpTSUhjaQ0tIakY00lKaSpYyxHygo702I/LTjUMBppKWkpDCk6UvejFACUlKaSgBKKWkoAM9qKDRQAUdqKDQAlFFFACDrS0nel70wFopBS0AFFFFIAooooABS0gFLQAUUUlMBaKKKAClpKWgBO9FFFAC96AcGkooEa2m6o8UqpNhk6c9qdrV+ZJPJiZdg6le9ZFHWmFgoopKQxe1JS0UAFFJRQAUueaSigRN9okZUR3JRT0NdRE1qbaNiu4belcjVq1vprbhGyvoaAOlN3gfurcAkelVdQ1Fo7dlbAZhgAVGNXiNmWAVZAMbawZZGlcs5yTTFqMoooNIYd639PuontFjIG9O3rWBTkkZGypIPtTA6QmTaCsfeopbowJ+8xuA6CqdvqzCIrKckdDUpgEtv57uNzc80ybGPcl5JWdhgsc1GtTXJHmHByKiFSWPFJQOlLQAUUUCkA0mkpTSUwClpKKAHCigUh60ALS5wKQU1z2oAKBSUUAOpabRQA8UoqOgE0ASYopgJpQ1Ah9A4pN1OB45oGFA60UChASbjQKXbS4rrRiIFpwGKSjvVCHCnCminimAUxjT26VF1NADgOmaXvSgYpKQDDR+tKaTNIYdqQilpKAGGmGntUbdKhlIhfrQvWkPWlFYlkgp4po5p3WtESKBUqCo1zUqVoiWTAkc09TmmKM08DFaIkf8AjSGml9opvzNzVCEkOKmiI2VDKhxk0sWNgpAVjgU2lNJWBoBptONNpAFNxTjSHpSGMNIaU02pYCGiigA0iiSLvTjxUaHDVLioYDaTvTjzTcVIwox3oooAb3opTSUAFJS0lAAaKKSgBaKKKAE70UUUAIaWkIpaAClpBRQAtFJmigBaKSlpgA64paSlzxQAUUUUgDNGKSloAOtLSUUwA0UGgUAFLSUUALSCigUATW1tLdSBIlya1otCAGZrhAQMkA9Kg0e4jjDxudpbkH+lXfJLMrbCy4K5z1BpivYX+y9MxjzmzjPFZOo2X2ORdjbo3ztJ61sYWCMSTAKAuOaxdQuzdy5xhF4UUCvcqUUUZpDCiikoAWijGelPEUjdEY/hTAZRmnPG8Zw6lfqKZSGLmkozRQAUUZpKAFqX7U3leWelQE00daAHk5pRSUooAdRRRQAtApKXtSAaab3pxptMBaKKMUAO7U2nHpTRQAucc0ylc44pBQA4CjFApaAExRS0YoAMZFLigUo5oANtJtp9FADMUoPrS4FJxmgB1AODRQOtCETjoKXoKQdKUnFdiMhKO9FKBTEKOlSCmDFP6CmAxjzSKOaQnNPAoAKQ0p4ppJoAaaSnGmmpGApDRig0hjDUb8CpDUUhqGNEJ606m96eBzWSLJF4xTwKjWpVrVEigVIvWmgU4CrRLJ1IoOWojGTU4QCtUQyuF55qdF4qGVtjipozuFNCElUkVXHGauOPlqoeCaTGiuaOKKQ1gaBSUvakzSASkNKaaaQxppppTSdakYlKOlLikY9qQCA/NVjHGRVap0JKCoYwptO74ptSMQ0UdTQetACUUuKSgA60lLiigBKKKKACiijNABSUUUAJRRRQAUtJRmmAtFJS0gCijNLTAKWkpR0pAJRS0lMBaKKKACjrRSUAOCljhRk1IttI2MAc+9OtCv2hNxwCcGtaAWkYXgsR0NNCZjy2ssSh2X5T3qKtvVLyH7J5CL8x9+lYdAC0UlFIBQeau2epTWrY3Fk7qTVGimBavLyS7kLOTt7D0qrRRmkAUtJRQMKmtofPnWPOMnrUNKrFGypwfWgDoo7O0twPlBb/AGualEsC5zwB6CsGG/mjPJ3D3qKa5klOSxA9BTC5e1e8iuAscXO0/erMpKMZoAKKcI3J4U1JGphfMqZHoaBEYRj0FBiYDmrRuIyCRwaryzhulICIqRSJSFie9OXpSGL2pwpKWgApaKKYC0dqSjtQAhFNpxpvegBcUoNJ60tAAelJSmkNADCc0ClxSDrQA+igUooAKM8UYoxSAUUtIV4pMGmA/OaXNR84pc0APpDxSZ9KXtQACnqMmmc9qevWqW4iUUUgo610oyFFLRRVAOA5pScU0UjnmgQL1qSmLinZwKAA9KYadmkPSgBppppxptIYCg4oBpGPFIYw9aikqWo5SO1Zy2KRD3p4pnepBURKY8dKetMHSnCtESSrT0qIVKtaIllhCBUnmcVXU08HitEQMmGTmpbfqKbxUkI5prcGTygbKpEcmr7j5DVI5yabEiqaaemMU403pXMaiZ9qOtBNNzSAU0xulKTTTSGNp6rnntSqndulI754XpSGNY9hTaUim1IBU0RyMVDUkR+apYx560macRmmmpGIaQ0ppKQCUUGgUAFFFJmgBaSg8UZoASjNFFABRRRQAnWkp1JTASlFFJQAtLSUtABRSUooAWgUUCkAtJS0nTpQAtFFFMAxRR1ooAcnDCrM90FGyIY981VzTD1oAUsSeaTNJmjNAiaKCSb7q8etWo9P6+Yx49BVeG8lhXauMehpxvnbsKYF02FuOAWP1NRT2UaISv3u3NVDdSno2PpSNdTN95yaAHC1dvakmtzEMllP0NMMjn+I/nVlLRvLSSTox4FAFOir8aKWT90MElTkU9bRJuDGUbpkDvQBm5oqSeFoJWjfqKjpDEopaKANWy+yvbjfGDIvXHepXniVTstl/GsiKRonDKeRWxZ3MNx8rKFk9OxpiZGLoszfuUGcdqr36eZtbG0YzVy7nWCHcijdnAFTGGGaBJXbO5fypiOfaMAcGoyMVqTpCpwvNUZwoxipZRBUqjiox1qQUgFopKWmAtFJS0AFHaijoKAEPSm05qbQAtKKSlAoAG4pmc056bjFAC00ilHWg0gAGnA5ptKDxTAeDTsVGDTgaAHUdKTNANADsetGBikyKUGgQFRSYp2eKTOTQMADTlHNJmlB5FVHcTH04Cm96dXSjIO9KOKTNL1qgHHpUfJNOY8UijNAhw6UuaULgc0h96AE6mjNITSZoGJikNBNJmpGFB5ooOaQDD1qCTrU5qu55rOZSGipUGVqIVNFzxUx3KY4e9OHFIV5pwFa2IHCpkHNRrUqD1q0SyQD1pDTsjFIASa0ECjmrEQxg1EKniHHrTiSx7fdNU2I3Grsg4qmevNOQiljNJU3l0hVa57GxER+NGz2qQlF70x5/QUgEKAUwsBSMzMaYRUjAsWoxSgUdKkY002nGm96QBTkOGzTaB1pDLJNM707qoIpMVDGIabmlz2oxSATrSUUUAFJRRQAUUGigAxSUtFABSUUUAFIaWkoASiiimAoNFIKWgAoFFFAC0opBSjrSAKWikpgLRRmikAUUdqKYAKY3Wn01hQA2jFLRQAYoxRS0AFBFLijFAAK6iyigmsYXkOeOg9q5cCtHTbzycxSH5G7+hpiNz/RI93y+/JxT0mgDY8sHn1qo1mXww+dSOooNv8AZ4zLJwoFArmbr5ja+3RjGVGRWZipriUzTNIe/SoqQ0JijFLRQMSlVijAjqKKKALF5dfadh2KhUc47n1qWyugqGGU/L2PpVKkoEa09lhd+4FeuRWRMQXOOlWkusWjxNkn+HnpVM0AC9akpi9akFIYlFFFAC0UlLTAMUppKDQAjU2nHpSUAGKUUlLQAjdaSlpKQBikpwoxmgBtLRg0opgKBS0lL2oAMUuKMUtIBCMGilopgHWlxSdqXNACZpyc80mM05RgVcFdkseOKXNNGaXOa6CB1KOtJTgO9MQ1uT6U+McVH1apUpiHH0phzmnk0bvQUwIypppU5qYKWoK4pWAgKnNJsNSkmmkmkMZtIppzT/mzTTUsYwjiq79asMeKrN1rKZcQFSR8PTBTh1pIbLTKCAaYBzUsR3xj2pCuK6DMFqUZpi8U9RVIQ8c+1PHFMWniqJHDANWIqgUZqwgqkSx0n3apsp3cVbk+7VYnB6VQigZGJphcnvTyMmm1yG4wgnrRtp2KKQDe1NIpx4ptIYUhoopDGmmmnGm1ABRRQKBk8XSlNMjPzU4ipYDaKDSVIxOlGKKO9ACUUZo6UAFFGaM0AFFFFACUUUUDA0lBpKBAaKTFL0oASnUlAoAU0UUUwFzS02lpAO7UlKDxSUALRSUtMAooooAKRqWkbmgBtLRRigAxS0CloAAKtafZte3IjU4HUmqtaeiSKty0bHHmLgH3oEaqabaoAkcke4Kck9eKV7OxmxmQYxkYXGaY0UYnXc5GCfyNPht4DsUOwKqV6deaCStBNLpV6Ld23wydM9hTPEVzIGS2JG3G47T19Ki14hZolDZIBrJZy5yxJ+tAxKKB1ooGJRS0UDEopaSgApKXFJQAhpppxptIBUqSmJTqACilpKAFooooAKDR3oNMBGzim09jxTRQACl7UnSkJoAXFBFApaQDaUGikpgOoxSCnCgBvSlp1GKQAKWkxijNACijHekFL0pgGOKWjNFACin5pgp2K1p7kSHCnYpAKcK3RA5UpJSFGBTiwUUwfMctTEKiYGTUyAHiosmnIcGmgHsuKYalJyKgkHNMBDIR3pd5PFR0AmpGS8UmAKj3UbuKQD2PFQM3NSE8VEwqWNDHPFQHrUz9KhPWspFocKeBTBT1pIGWLVvm2mp3Tmqa/KwIrUjxNEDXRDVWIkV0TNOPBqVl2ioj1qyRRzUi8CmKeKkApoQ5BzVhelQr1qZelWiWOflaqkc1ZfpVYjBpiRQ70w0+mnpXIbjSaTmlpppABptKaQ1IxDSUtJSGIabTjTaQAaUUlKKQxVOCKmPSoM1MpytJgJjFN7089KbUDGmkpxptABRRRQAUUUUAFHWgdKM0AFJRiloGNoxTsUdKBDcUhpTTTQAUopopaAHUUA0UwClpKWgBw6UUgpaACgUlLQAUZpaSgAoPSig0AJS0lLQAUtJS0AFKjFGDKcEHg0gooA6LT7uK/IilISXHB9TVuURWMEksjgkHgeprlEco4YHBBzV3Ub/7YsQC7So+bnqfWgVircTNPM0j8kmoqWigYlFFFAgoo60UAA5PFW49OmcBjtTPTJq9oFn9o81woZlGBkZrVXSWIJkZh0I5oEc1cWE0ClmG5f7y9BVQ128enBVYMQynOQTXG3MYiuZIx0ViKBkJptONNpDHJ0p9MTpT+tABSUtFACUUuaKYBSHrS8Ud6AEPSkFOI+Wm0AITikXrSMeaVKQDqWiimAUlLRQAmKBThRQAA04UztSigB9IRQD+dLmgQ3FFOOKSgYClooJoEKvJp5pgGKcBW9NaEskU8VIRxmowMU4tgVqQN6nmnZ7UmaO+aYhwNLSAYGTSM3NADwxFBNNFJkimAFcioyCDipc0hAPWkMj60YGaVhikzUgNNRmpmFRGkykRueKi71JJUY61jLctDhTx0pgqQU0Jki81aspfLfa3Q1WQGpAhzmtokMv3BwM1U3c055iU2t1pqc1o2TYeDUgNIqVIsdNITHJzip1qJEIqZa0RLFIHPrUBzmrNQleaYjKPFNNONNrjNxtJSkU01ICGjk0UhpDExikpc8UlAxDTTTjTTUgJThTad2zSGLipIzxUVSR9aGA9ulMNPpv4VAxtJS0lIBKKKKACkzS0YoAKMUYpaAEoopaAEopaQ0AIaaaU0hoATFGOKd1oxQA0dadTTwaUc0wFoFFAoAcOtLTRTqQBRRRTAKWk+tFABQaKQ0AFSxQySnCKTTEXc4Hqa6M2jIixQqFGw8n1oAyF02djxsz6ZqCe3lt22yoV9D2NdBBpspBZmHzx445wRU0+nNPausnzYXcvHQ0gszlKKUjBIPUUlMBaKSloATtRS0lABRilooASilopCNTQL77HdMGOFkGPxrauLuc8LxnuK5HOK3tD1Lc4tbhfMB+4e+fSmBfa8mjheR2+UL0rkpWMkjOerHNa+v3hef7Oi7EQDK+9Yx5oAaabTzTKQx6U4U1elOoAKOlFFMA7UCjNJQAtJ3paTvQAp6UwninGozmkAlOWm09elADhRQKU0AJRRRQAZpQOaKBQAYpaKOaYAKUUUUAFFFHSgBaDRRQA5RUox1pg4FLmumOxmxSaKOtFWSAJpQCaSngYpgBJpuaUnrSY4pAPU9qU8UxaceaYhuPSg8UYozmgBQcimFTTj6ijPakMjNRmpXXvULccVDKRE5pgpX60grF7ljlqVKjUVKpq4iZMpAxTw9RLyakUc1siBH5GaYjMpqYrx61GVwaALkEoI5qwCp71nxirKggVrFkMtAcU5T81VtzjHpUyNkVaIJieKrSM27g1MRnGaYcZ7UxGUTTDTiOaaa4zoEPNNpTQBmkAhptOIptIYEUhpxpp9qTAaetJS0hqRiCl7Ug4opDFpy8GmU4GmBN0pD1o6qKQ1mA00lONNpDEoNFFABRRRQAtJRRQAUuaTOKKACijrRjmgBMUYpaBQAmKKWkoAYRQDS0YpgFLSUUAOpRTRThQAtFHSjtSAOtLSUtMApppTSdaQD4ztYN6GuzS/Q28ciooBUZOMmuKFaWnXojxDKTsJ4PpTEzoF1Ug4yR1HAqX+1G+zuZHONvcVUSyLsrg5B5BFUNZnWGMWyNlz9/FAjFc5Yn1NJRRQMAKPpSUUAL2ooooGGaKKKBBSUtJQAU5HaNwynDDkEU2igB0kjSuXkYsx6k96Z0pTSUDENM7080ykA9BTqRelLQAUUUlMBaKSloAMUCikFAAenWoyeakY8GoqQB3qQdKjFSAUALRS0lABRS0UAFLSCloAOlLSUucUAFHegUtMApKWigApVFFA46VUVdiHUuKFNL3roMxR0oooxmqEA9KkHSmU4UwAim05hTaAFHWnA0zvT+lACEU2pD0xUZ4oAM0U2lpAIx7VExp7HFRk8VDKRCeWxRtwcUh+9Tu1Ylig4p6moxUic4q0Jk6CpQMCo4+1SMeK2WxDFFNI5pVOVoNMQ9BzVlKrxgVZQVpEhkpXclCjgUoOFxiheDWhIp6U3A71JjimEHNMDGJ5oPNSuqHjvUZXHSuI3GkdRTSRSnJpNhpANJzSZp4j5oKgD3pDGE03rT8DvRvUdBSAZjjmmn0pzNmmmpGJRRRSGLTgKaDSg0xEinilPSmBuaf2qZDQ00lOppqBicmilptABRRRQAGjNGc0UAFHWiigBRweKDRRQAlLSUUABpKXrR9aBiYpKWigBuKM0p6U3nNMQ4U4UwGnUAOopKUUgClpKWgBDSClNIKAFpQaQUtAjc0m/22ciSThDGCyA9/aoLCx+3s9xcOVjzyT3NZYrp9C8mbTQsmMo3IphYlii0eJQnk+Zu5DEenUVSuNPsboH7JujkK7gG6Gtl7iwhwDGCBnovtTRLZGMFF2FR1I/GkOyOKZdrFSMEcEU3tT5X8yV3/ALzE02mAUYzRW9pmnwJbpPOhd3PyrQIw/LcruCnH0ppGDXZrfKqqkVkAhXdyP0qvPbQ3yOjWwjfbkOo70hXOUopXXazL6HFJTGJ9aMUHmigYhpyIzsFRck8YFJWvoCqjyzkAsg4BoEQDRbvCmSMpnpmqtzYS25OcHHvWxcXV9IrL5h2sufpg1kSh/MYFiR9aQ7orr0paMUUAHak7UtFMAooooAKSlNITQAhplKxpKQCgc08U1adQAUtAooAQ0Z4paMUAFLTcc0oNAC4paSlFAB0oFHeloAKWkxRTAO1OHIpBQDitILUli4xTgeKMcUYrYgcDTgOaYD604GqELilFIDTwM0xCGmVLioyOaAEpwORTcUKcUDHE02nY/KkPFADT160dKDSGpAa9RkU9qjbpUspEJ5alzTe9LWJY4VIvWmCpErSJLJ4+tOkPy0xDTpPu1qtiRYjT/rUMRzU+KaExyAZ61bUfLVVOCKtR8itYkMkFKOSKTpSr1qyR9MJp3Sm8UCMbJzQTkUdDSZrjOgQNRvJNIe9AFIB2aa5yaCcdKYaBgaZinmmmpAbSGnGm1IxKKKKQxRS0gpaoQVIOVplOU0mgFNNp5pCKyKGUlKaTFABRS0hoAKBRRQAUtJRmgAoNFFAB3oopcUAJ2paKKAENFLSUAIaSnYpKYDelKDRSDg0APoFANLSAKKKWgBDSClIpBTAWiiigQtXtNvTaS/NzG3DCqNLQB2UMMNzAsiHcp6GsfV7xI91tCMEHDGqumaiLRJEk3MjDgA9DVB2LOWY5JOTQISijvRQMBXW6ddRvpsbYyyDace1ckKuWF89pJ/eQ9VNAM6J7vsiE4BFK94IbaSSRdpC4qxbT2k1ukqFQp6g9qyrom9JkfAg3bVX+9QSc+QWZm9TmmkYreU7fLEUIC+ZtPHapmtRdqVkgwckBgMfjSKszm+1JU11A1tcPC3JU4qGmAVc0y7FrcZb7jja1U6SgDoJYmky0bZU9x71j3amFyrcN6VPpt80DlHfETD8jVK6lM1wzk5GePpQAg6UUDpRSGFFFFMAopKWgBD0pCaUimscUAN6miilUUgHCloApaACiiigA6UtFFACUmOKWloATPNKDR1oxQAopc03mlBoAWigUdaYhaKKBmt4bEsUE08YxTKcDitCRcUYoHNOApiG8inBiKUim4pgShs9aVgCKixTx0piGkYJpoGDTyKaeaQxe1JQKMUAJSGlpDxSAjY1Gx4p7VG/SsmWiLvS0g60tZooeKkSmKKkArREskXilkPy00HFDnIqyRYTzVoc1Ui4NXEHAq4ksVBz7VaiqADmp0FaohkmKUUYo6VZIUDp3oppJzQMyDTe9OJ7GmmuM3GmkBpccUVICd6aacabQMQ0lKaQ0gGmkp1NqRiUUUUhiilFJ7UopoQtJRS4pgPU5FA701Tg049azkhobxSUdTR61IwpKXpQaADFJRRQAUUCigAoxmjFLQAdKDRR3oAKMcUGgnFACdaKKUdKAExxRS0lACUhFOxSEUwEFOptLmkA6lptLmmAp6U0GnGmigBR1ooFFAhe1HaiigAoopaACkpaO1AAKKOtFAFq1vZLeKWJcFZBg57V11nb20mn27uRnaCK4gVuaTfb4Pszthl+6T3HpQB0Je1hUgLn5vpT0urcsBtA59axXgdjzk5wKbdstlEzn7x4AoFdmVrzK+rTMn3c1nU+Ry7szcknNMoGFIaWjpQMSo+9SGmd6AJF6UUDpR0pAFFHFFACZopaKYCE1GTzTmNMHJoAUU8ChRS0gFxRQKXFABiiiigAoFFBoAOaSlpVGSBnFMBB0paCu1iM5we1BoEFFGeKKAFFFFBoQw704Uyndq6I7GbHUUgpwFUIBT0NM6U5TTQiUDIpCtCmlNWIYKdxikNFIYE+9Nxig0E0AGeaUUw0A4NIB5FRmpMgio3oYyJqjc1IaikOaxkUhg604U0U4dahFEi1KBxUa8VKo4rWJDDtUbk5xUjVGeTVATRDvVqM5FV4jirUYBrSBEiRBk1OoxUa8U9TmtUQSjmilHSkA5qiQJwKh+9zUjHccUmKBmRnFMNPPvTDXGbiE4pCaWkpAIaSlpCKQxDSUppKTAaaSlNIakYlFFFIYopaSimIWlHNJTlFUIco70E5pHbjHemqcGpkhoXGKSnGm1kUBpKU0daAEozmlI4oAoATFAFFAFAC96KSloAKKMjpRQAlFLijtQAClpOlFABiiiigApKWigBpFApe9BHegAFL1ApBzSimAEUgp1NoAWiiigQtKAW6An6VY0+0N5dpDu2g8knsK6eLT7SFREkwB5ycdfxpFKLexyJUjqCKaa7RLewdirlmXH8Q61y+q2q2d/JFHynVc9cUDcJR3RU7UlLRTJCiigUCEpysVOQeaSikB0ug6hJMrWzbWkHzKWrI1a7e6vHLnhTgDtVJWK4Kkg+ooJ3daYCUlLRQMSginIjOwVAWYnAFatr4dvrkj5VjyM/MaBGPTCOa2rjw9dwjIKNxnriseWN4pNrjDCgBRS9aBR3pDCk60tJ2pgFGaSkJoAaxpUHNIBk08CkA4CiikNAC96KTNANAC0UUUALRSdKWgAo7UUUAH40uKMUUwCgClHSigA60lLSUCDFLSg0pWuiOxDAc04U0DFOHFWIXHNFHGKWgQA4PWpAciosU5TjtTAeRxTeKfnIphpiCkNLmkNAxKbTiKQgfjSAUUxyacKR+lJjIjUDHmpmPFQHrWMi0Apy0gp64qUMkWrEfSq69amFbRIYybg0xeaJeTxQnWjqBZRcVZTpVdOlTKa2iQycU9c54pqAtxUqLt61qjMkHSjOBSZpRjvTABgCmE570Oc0zmgDKOaQmlNNriNxM0hpTzSe1IYhpKWkxQAh4pKdTDxUgITSGlpDSGJRRR3pDFoHWg0CmIXHvTlNMpwqgEY5akoPWlpAPBytIaco2jmkNRKNhoaaSlNFQMKM0daSgBe1JRRmgANFFGKACgUUuOaACl7U3pS4oAM0UUUALSUUUAFFHajmgA6UUd6KAGng04HpQRSdDTAdTe9LSd6AAUtJS0CNDRp0gv0Mv3G+U10rS2qMAY2K5655ri84rc0i/SZ0t7kgZ4D0WKU5R2NqG6tGKq1u3Tgg/zrnPEE0c+psYhhVUL171r6ncRafb/ACMGkfIUelcszFmLE5JNFgc5PcSlo7UlAhaKKKBAKKKDQAdqM0UGgAoooFAze0S38m1a7VPMlbOwY9K0poNTuElw2wcNGQcYHeqvhvUo4rR7Z497Idy89u9W59VuyGWFFjAUjCrz7UBoQXGm37eYXmJBQYAJ4NYWrRNHIol+/Wwbu+lkZjK4U4AxwOlZmt+YXj859zAGgLozBR3oHSkpAFFLSH3pgIxxTRyaDzTgKQAKUCkpaYC0hoopAAo/SiigBQaKTvS0AKKDQKO9AB2oopRTAM5o70UAUAKKKSgnrQAZGcUCo1OTUnWmIDxT0cHrTMZFGK1jsSyfGelGDUUblfepwwYVqiWNx60Cn7cnNLt9qoQyjHNOxSUCHKe1Lt4pmcVKjbuKYEJU0mSKnZaiYUhjM0Z5pcUhGKQxM80jmg0jGpYET8CoT1qWSoe9Yy3NEPApwpopwoQh6damB4qJRTm6VqiRj8sacopqjJqQKRSAnjFWUXmqkZIq5FxW8DORYQYp+ajVuaepBrUgWnY4xSfhSk1QDWpvXtStTefSkBlsKi6VKeaQrnFcdjcizR+tKy7abSATNGaXikNIYhNIQKWkNIBtIadTTUjEoHWigCkMU0CigUxABTx0plLTAb1NSquBTFHNPzTEKTTQaKDQ9RoMdKSlFIRWLQxO1LR2opDEoFKaSgA70UUUAKKKKOlABRSE5pRQAZooxRjmgApaQUD3oAKKKM0ABoAoooAKCBS0lAB0NJtJycdKWpbcgSgN0PFAEIpafcRiKdlHI6io6YC9KcrFSD0xTe1LQIs3l7JeOryBQVXbwKrUUdaBi0UUlAC1NBbSzt8ikgdT2FQ11mk2H2nR4wh27sksOuc0CMUafFG372Uk7gp29qlOkxSAiCf5wcYf1re/sWAby8gyxDHJqddOsxI3zLkkHrSDQ4aaF4JDHIpVh2NMre8VxJHdwlCDlOtYNABRSUtMY+KRopA6Haw6EV0Wm6rFc4jlUJN2I6NXNZpUdkcMvBHOaBHQateiGNFiOHY/kKi1eWJ7aMouSyg7qyr27e8n82QKDjHAqIzsYvLY5UdPagBlFA6Ud6QwpjHtTqb3oAAKXNBpuaAHZ5oppzSjIoAWijNFAC0UUtABiiiimAClpKWkAuKTNAopgKKKO1KKACmSHApx6VDIcmgQIeamFQKeanHSgBcUDr70nWgVtHYljsClyRSCn1oSKHIqVZM4FQYoxVXEWcg9KQrUIcg09ZOadxWFKGk+6aeHzQRmmAobcKYetA4NOYZoAjzSdaXFApDENRv1qRutRN1qGMhkNRjrT5KYOtYPc0Ww8U4U0U4VaESCkc8U/Hy1ETk1QhyDv3qwjccioUFTBaqImSR4Jq0iZqkPlPWrtu+6tombHhcVIooPFKvNaEj8DbS44prcLTdwpiB+KZx6U4mm8Z6UAZZPNGaDTSfeuQ2JODxUbRdxSZp2+kMiKle1JU4IPWkKg0rBchzimHrVgotRlAKloZETxTakIFN6VIxtApaKBhRRRigAo7UE0UCHLxS96aKdVCFpDTqaRTAQU4HikoHSokNCYoFOzmm1kUFFJRigAo6UtFACUtJS96ACkpaSgBaWkooAKKKKACiiigAxRig0tACUUd6KYB0paMUUgGuxZsk0ClIzTehpgOopKUUCFpR0pKKAFopBU1tbyXUyxRLlmoAirc0TUjDGbVmwM5XmnR6AyKPMyzc9DwKnbQISPkk2HGc7s4oFckdpi/3jzkZPpT4zKI1d2IwMk1WsruSzu/sd6oYHhW/lTPEF60YW1RfLOMtigRmapd/arksDlV4FUqKKChKWkpaBh3pKWkoEFMbrTs0jdaAHDp0opB0ooGITQOlDdKQHigBSKMCgnFNzSAcaBTRzThQAuKTkUvajFAADRRikoAdRSClxTAWkxmlFGaADFHtQKWgAooNHSgBrtioSac5yaZQAo61YXpUKLk1MBQAtJiloFawIYoNPpg4pc1qIcD2opuaXdTELjikxinUoGaYDQcVIknrSCItTxb09RCZHWhWycGhgqVHnBzQBNjH0ppFIWOKQvQAh6VE3WnlsiomJqGUiGTrSDrQ3WlWsOpY4U4DgUlOFWiR2/AqMdc0E0q0wJUGKsLzVdRU6HFaRJY4rmpIiVYelHFOVea0RBbB+UU5TTEBxzTjx0rUge/3aizg1ITkVGeDTAUc0hU9hSrQWwcZoAyiKYae/UmmYrkNxppM0p4NJ1qQFz0o3U2jrQMN1IWo6U00gEJpDQRRUjEopabSGFOptKKAA0gpTSCgB4FKBSClqhC0lFL2piEpO1LTWqJDQBsGnVHmnI3Y1mUKaSnEUmOaQCUtJ3paAEpe1FFAxKWig0CCjoaKKYBRRRQAUUUUgClpOlKKAEpaTqaXFABR2oooABSEZpaKAGdKcKDSA9qYDqKSjNAha1NBcLeMu7DuuEPvWXTkcxsGU4I6EUwOn2OJRumIOWB9welEFup2qJSSF2n65qrp+pxTER3Y2seA9XL26i0+DeOZWztGP1oJsZWvyKbqMI2WVeT+NZkkjSNl2JPqaJZGlkZ2PJOTTKRQtFFFAxO9GKDS0AJinBWPQE1rabpXnQrcSchjgL61oxWM24eXEqAjoB3BoJucsQQeRTGrp9f09Y7Hz2QLIrAZHcGuYagY9elB4pF6UGgYhpmacxplABTgKAKdikAAYpaKWmAUUZ7UlAC9aD1opc8UgG0dKUCigAFLSY9KAaYDqKTrxS0AL2pGOAc0VG2WNAEfU08JTlXBpxoAAAOlO/Gk6UuM0AHWkHFLS1rAljkpwUE0xTTw2K1IF2CjaMUm6gEmqAdUkaZpY4yetTYCiqSJuKqADJqGebHCU2WbPAqEZJFDY0hOWPPNOwAKdtpOlSAlJtooBoGBAxUDmpXqFu9RIaIW60q0hpy1gtyx+KdkYoXpTWGK0EJ1qRRTFqRRTQmPFSqcEUztTk547VqiSdTkVInao1HFSAHFaozZaQ/LS0xOlSqParRIYwKYwzUrcUw9KYEfekJ5oZsCkHSkMzuO/SkcDtSnrTQR0NcjNhvakpaSkA00EUpFJSGIaaaU80YpDGGilIpKQBTT1pxptIYtFHtR2oEBpO9KfrSUDH9qKB0FOqkSJRS4pKYCE8UhPBoJpprKTuUJmlzikoqRkinIoxUYbFSg5FIBKKWk6UAFFJS+1ACUtFJQAUtGKMUwCiiigAozRRQAdaKOlFIBaTHNLnNJ070ALRSUuKACiiloASkI9KdSUwFWN2XIXNNII4PFTW/8ArVycDpWzHpiz2+CQcjIPvQIwRR3oIwSD1BxRQAoNSz3Mtxs81y2wbRn0qGigApaSloASlzmkpaAEpRSUooGdXoOoIdM8jjzIyRj1FWXvpi+EUAZ/pXHRSvFIHjYqw7iuhsNWWW0lMqoJYhnk43D296YiDxBeu8SWzNubO4+1c81TTSvNI0jncx5JqE0gHDpSGlHSkNAxrGhVzSGnA4HWgY4dqKQ0UhBS0dqO9MApcUmaBSAWgUlLTAWikpaADpR2oFFIAx6UUtFMBKBxS4pOlABS4pKWgApaQUUCFFLTRS5q4biYtHNAzT0Ga3RAAE1PFHzmkjTvUpcKtWkSx+VQZNVpZsnFNkkLcUxUJNDYWADNSKvFIBikL44pDJCwFRs2aTOc0UAJ1peQKdgCm0hjW6VC54qRzxUL1EikRmnimd6eKxRTJENMY5NO6CmdWrQQ5akU0wCnr1qoiZLninoKQAbacBWiIJo+tTrjiqyGrCHpWsSGTjGaepFMApwGBzWhIrGmnOKf2ph7mgCEnJoz70pFHA9KQzPbg1GR1qRu9MIJrkNRlHSlNOK4UH1pDIzSUppDxSASm040hoGNNJTqTFSMQ+1NHWnGmipAU0UUUwA9KQ9KWkPSgBy9KeDTFp2apCHUxuBS016UnoNDaSjNJmsihRUxVfJyOtQDmr1qiNjdyucGkBRNOVsVNew+RcMnYHiq/egCbINIaajU/HFACUlLiigAoo4ooAKPWjp3opgFA6UdqKQBR3o6GjvTAKBRR0pALQKKKADFHeiigApeCKSimAuKKKSgBRxV211BrdDk54wBVKkPNACE5Yn1OaWrtnZ2867ZJzG56cZFPl0t0jLRSJLgZIU84piM+gUUUABopaPpQAlFLRSATpRmiigYppM4oooAQ0006kwT05oAUdKaaXtTTSATvS0lOFAwpaKOtAheaKOtLQAd6KByaKYBijNFLmkAneilooAQCloFJQAtLTc07NMApD1pSccUlABS0UmM0CFNFGaXrQAlLSU5Rk81UdxMULmp0UCoxgCkZ8dK6diCZpAoxUDOWNM3Zp4GKLhYFFSBsUn86aetADs5oAyaSlBwMUxABxS45o4zQTzQAnemkmlJzSUhkbVE/SpW/OoX6VnJlIYOtSCox1qQDis0UwzSDrQaUVQh6CpFHemCnirQiVaeKYhqQc1qiB6ip4+PeoF44qyg6HFaxJZMmetKTmkHApeh9qsgUdMCmHPIp64pp4OTQBG3TNQnBPJqR8k4HSm+WDUsZ//Z"/>
          <p:cNvSpPr>
            <a:spLocks noChangeAspect="1" noChangeArrowheads="1"/>
          </p:cNvSpPr>
          <p:nvPr/>
        </p:nvSpPr>
        <p:spPr bwMode="auto">
          <a:xfrm>
            <a:off x="2667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G_19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27" y="1486541"/>
            <a:ext cx="1463537" cy="2125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IMG_19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276" y="1631526"/>
            <a:ext cx="1641895" cy="202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li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88" y="4100131"/>
            <a:ext cx="1626493" cy="216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8024" y="3948110"/>
            <a:ext cx="1207113" cy="1609483"/>
          </a:xfrm>
          <a:prstGeom prst="rect">
            <a:avLst/>
          </a:prstGeom>
        </p:spPr>
      </p:pic>
      <p:pic>
        <p:nvPicPr>
          <p:cNvPr id="14" name="Picture 2" descr="Image previe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08498"/>
            <a:ext cx="1014041" cy="169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823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6847" y="359196"/>
            <a:ext cx="70551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  <a:latin typeface="Comic Sans MS"/>
              </a:rPr>
              <a:t>Other people you might meet! 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82415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dirty="0" err="1" smtClean="0"/>
              <a:t>Mr</a:t>
            </a:r>
            <a:r>
              <a:rPr lang="en-US" sz="2000" dirty="0" smtClean="0"/>
              <a:t> Ben </a:t>
            </a:r>
            <a:r>
              <a:rPr lang="en-US" sz="2000" dirty="0" err="1" smtClean="0"/>
              <a:t>Trenowden</a:t>
            </a:r>
            <a:endParaRPr lang="en-US" sz="2000" dirty="0" smtClean="0"/>
          </a:p>
          <a:p>
            <a:pPr algn="ctr"/>
            <a:r>
              <a:rPr lang="en-US" sz="1600" dirty="0" smtClean="0"/>
              <a:t> </a:t>
            </a:r>
            <a:r>
              <a:rPr lang="en-US" sz="1600" dirty="0" smtClean="0"/>
              <a:t>Head Teacher, DSL </a:t>
            </a:r>
            <a:endParaRPr lang="en-US" sz="1600" dirty="0"/>
          </a:p>
        </p:txBody>
      </p:sp>
      <p:pic>
        <p:nvPicPr>
          <p:cNvPr id="5" name="Picture 8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337" y="1006960"/>
            <a:ext cx="3065651" cy="408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39035" y="5326362"/>
            <a:ext cx="2411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Miss Laura Smith </a:t>
            </a:r>
          </a:p>
          <a:p>
            <a:pPr algn="ctr"/>
            <a:r>
              <a:rPr lang="en-US" sz="1600" dirty="0" smtClean="0"/>
              <a:t>SENCO and </a:t>
            </a:r>
            <a:r>
              <a:rPr lang="en-US" sz="1600" dirty="0" smtClean="0"/>
              <a:t>DSL </a:t>
            </a:r>
            <a:endParaRPr lang="en-GB" sz="1600" dirty="0"/>
          </a:p>
        </p:txBody>
      </p:sp>
      <p:pic>
        <p:nvPicPr>
          <p:cNvPr id="9" name="Picture 2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05527"/>
            <a:ext cx="3028306" cy="397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368415" y="5951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dirty="0" err="1" smtClean="0"/>
              <a:t>Mr</a:t>
            </a:r>
            <a:r>
              <a:rPr lang="en-US" sz="2000" dirty="0" err="1" smtClean="0"/>
              <a:t>s</a:t>
            </a:r>
            <a:r>
              <a:rPr lang="en-US" sz="2000" dirty="0" smtClean="0"/>
              <a:t> Sarah </a:t>
            </a:r>
            <a:r>
              <a:rPr lang="en-US" sz="2000" dirty="0" err="1" smtClean="0"/>
              <a:t>Sargoson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algn="ctr"/>
            <a:r>
              <a:rPr lang="en-US" sz="1600" dirty="0" smtClean="0"/>
              <a:t> Deputy </a:t>
            </a:r>
            <a:r>
              <a:rPr lang="en-US" sz="1600" dirty="0" err="1" smtClean="0"/>
              <a:t>Headteacher</a:t>
            </a:r>
            <a:r>
              <a:rPr lang="en-US" sz="1600" dirty="0" smtClean="0"/>
              <a:t>, </a:t>
            </a:r>
            <a:r>
              <a:rPr lang="en-US" sz="1600" dirty="0" smtClean="0"/>
              <a:t>DSL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499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495325"/>
            <a:ext cx="8229600" cy="481399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/>
              <a:t>                     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EYFS stands for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Early Years Foundation Stage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and comprises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Foundation 1 (Nursery)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and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Foundation 2 (Reception)</a:t>
            </a:r>
            <a: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GB" altLang="en-US" sz="2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r>
              <a:rPr lang="en-GB" altLang="en-US" sz="900" dirty="0">
                <a:solidFill>
                  <a:schemeClr val="accent4"/>
                </a:solidFill>
                <a:latin typeface="Comic Sans MS" pitchFamily="66" charset="0"/>
              </a:rPr>
              <a:t>	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We follow the </a:t>
            </a:r>
            <a:r>
              <a:rPr lang="en-GB" altLang="en-US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EYFS Framework</a:t>
            </a:r>
            <a:r>
              <a:rPr lang="en-GB" altLang="en-US" sz="28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(statutory) and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Development Matters </a:t>
            </a: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(non-statutory).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1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There are times of whole group teaching, working in small groups and loads of independent learning times.</a:t>
            </a:r>
          </a:p>
          <a:p>
            <a:pPr algn="ctr">
              <a:lnSpc>
                <a:spcPct val="134000"/>
              </a:lnSpc>
              <a:buNone/>
            </a:pPr>
            <a:endParaRPr lang="en-GB" sz="2800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Young children learn best through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play, interacting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 and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having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!</a:t>
            </a:r>
          </a:p>
          <a:p>
            <a:pPr algn="ctr">
              <a:lnSpc>
                <a:spcPct val="134000"/>
              </a:lnSpc>
              <a:buNone/>
            </a:pPr>
            <a:endParaRPr lang="en-GB" sz="2800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endParaRPr lang="en-GB" sz="31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The EYFS curriculum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579296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66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Areas of Learning</a:t>
            </a:r>
            <a:endParaRPr lang="en-GB" altLang="en-US" sz="66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048780" y="1340768"/>
            <a:ext cx="7272808" cy="45720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altLang="en-US" sz="2200" dirty="0">
                <a:latin typeface="Comic Sans MS" panose="030F0702030302020204" pitchFamily="66" charset="0"/>
              </a:rPr>
              <a:t>There are </a:t>
            </a:r>
            <a:r>
              <a:rPr lang="en-GB" alt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seven</a:t>
            </a:r>
            <a:r>
              <a:rPr lang="en-GB" altLang="en-US" sz="2200" dirty="0">
                <a:latin typeface="Comic Sans MS" panose="030F0702030302020204" pitchFamily="66" charset="0"/>
              </a:rPr>
              <a:t> areas of Learning and Development: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altLang="en-US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altLang="en-US" dirty="0" smtClean="0">
                <a:latin typeface="Comic Sans MS" panose="030F0702030302020204" pitchFamily="66" charset="0"/>
              </a:rPr>
              <a:t>Prime Areas of Learning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Communication, language and literacy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Personal Social and Emotional development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Physical Development </a:t>
            </a:r>
          </a:p>
          <a:p>
            <a:endParaRPr lang="en-US" altLang="en-US" sz="2000" dirty="0" smtClean="0">
              <a:latin typeface="Comic Sans MS" panose="030F0702030302020204" pitchFamily="66" charset="0"/>
            </a:endParaRPr>
          </a:p>
          <a:p>
            <a:r>
              <a:rPr lang="en-US" altLang="en-US" dirty="0" smtClean="0">
                <a:latin typeface="Comic Sans MS" panose="030F0702030302020204" pitchFamily="66" charset="0"/>
              </a:rPr>
              <a:t>Specific Areas of Learning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Literacy</a:t>
            </a:r>
          </a:p>
          <a:p>
            <a:r>
              <a:rPr lang="en-US" altLang="en-US" sz="2000" dirty="0" err="1" smtClean="0">
                <a:latin typeface="Comic Sans MS" panose="030F0702030302020204" pitchFamily="66" charset="0"/>
              </a:rPr>
              <a:t>Maths</a:t>
            </a:r>
            <a:endParaRPr lang="en-US" altLang="en-US" sz="2000" dirty="0" smtClean="0">
              <a:latin typeface="Comic Sans MS" panose="030F0702030302020204" pitchFamily="66" charset="0"/>
            </a:endParaRP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Understanding  of the world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Expressive arts and design</a:t>
            </a:r>
          </a:p>
          <a:p>
            <a:endParaRPr lang="en-GB" alt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1834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Inside </a:t>
            </a:r>
            <a:r>
              <a:rPr lang="en-GB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and outside</a:t>
            </a:r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 smtClean="0"/>
              <a:t>                     </a:t>
            </a:r>
            <a:endParaRPr lang="en-GB" dirty="0"/>
          </a:p>
          <a:p>
            <a:pPr>
              <a:buNone/>
            </a:pP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				</a:t>
            </a: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Learning environment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49" y="3998261"/>
            <a:ext cx="1769079" cy="23685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822" y="4887051"/>
            <a:ext cx="2462424" cy="18392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571" y="1225754"/>
            <a:ext cx="1835621" cy="26436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2" y="4456043"/>
            <a:ext cx="1695663" cy="22702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21" y="1987150"/>
            <a:ext cx="1851670" cy="24688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149" y="1973533"/>
            <a:ext cx="2110889" cy="2814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652" y="1607014"/>
            <a:ext cx="1602971" cy="21372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855" y="3998261"/>
            <a:ext cx="2051012" cy="273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218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Environment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457" y="1196752"/>
            <a:ext cx="2217370" cy="16561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917" y="3791825"/>
            <a:ext cx="2368518" cy="17690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24944"/>
            <a:ext cx="2020450" cy="27050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50161" y="4139432"/>
            <a:ext cx="2351080" cy="17560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31" y="332656"/>
            <a:ext cx="2043783" cy="27363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90413"/>
            <a:ext cx="1714585" cy="22955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60" y="1196752"/>
            <a:ext cx="2141346" cy="2866926"/>
          </a:xfrm>
          <a:prstGeom prst="rect">
            <a:avLst/>
          </a:prstGeom>
        </p:spPr>
      </p:pic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823" y="3303855"/>
            <a:ext cx="2050291" cy="2745018"/>
          </a:xfrm>
        </p:spPr>
      </p:pic>
    </p:spTree>
    <p:extLst>
      <p:ext uri="{BB962C8B-B14F-4D97-AF65-F5344CB8AC3E}">
        <p14:creationId xmlns:p14="http://schemas.microsoft.com/office/powerpoint/2010/main" val="379371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89856" y="764704"/>
            <a:ext cx="7164288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745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211468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Routine of the day</a:t>
            </a:r>
            <a:endParaRPr lang="en-GB" sz="6000" dirty="0"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2" name="Picture 2" descr="http://thumbs.dreamstime.com/thumblarge_27/1130411075uzsZ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040" y="2522456"/>
            <a:ext cx="2016225" cy="1512169"/>
          </a:xfrm>
          <a:prstGeom prst="rect">
            <a:avLst/>
          </a:prstGeom>
          <a:noFill/>
        </p:spPr>
      </p:pic>
      <p:sp>
        <p:nvSpPr>
          <p:cNvPr id="7" name="TextBox 1"/>
          <p:cNvSpPr txBox="1"/>
          <p:nvPr/>
        </p:nvSpPr>
        <p:spPr>
          <a:xfrm>
            <a:off x="2483768" y="2454742"/>
            <a:ext cx="6192688" cy="1693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 pitchFamily="66" charset="0"/>
              </a:rPr>
              <a:t>Morning 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Nursery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starts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 at </a:t>
            </a:r>
            <a:r>
              <a:rPr lang="en-GB" sz="2400" b="1" dirty="0" smtClean="0">
                <a:solidFill>
                  <a:srgbClr val="00B0F0"/>
                </a:solidFill>
                <a:latin typeface="Comic Sans MS"/>
              </a:rPr>
              <a:t>8.45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am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and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finishes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11.45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pm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827584" y="4393737"/>
            <a:ext cx="6192688" cy="1693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rgbClr val="00B0F0"/>
                </a:solidFill>
                <a:latin typeface="Comic Sans MS" pitchFamily="66" charset="0"/>
              </a:rPr>
              <a:t>Afternoon </a:t>
            </a:r>
            <a:r>
              <a:rPr lang="en-GB" sz="2400" b="1" dirty="0">
                <a:solidFill>
                  <a:srgbClr val="00B0F0"/>
                </a:solidFill>
                <a:latin typeface="Comic Sans MS" pitchFamily="66" charset="0"/>
              </a:rPr>
              <a:t>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Nursery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starts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 at </a:t>
            </a:r>
            <a:r>
              <a:rPr lang="en-GB" sz="2400" b="1" dirty="0" smtClean="0">
                <a:solidFill>
                  <a:srgbClr val="00B0F0"/>
                </a:solidFill>
                <a:latin typeface="Comic Sans MS"/>
              </a:rPr>
              <a:t>12.30 and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finishes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3.30 pm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.</a:t>
            </a:r>
          </a:p>
        </p:txBody>
      </p:sp>
    </p:spTree>
  </p:cSld>
  <p:clrMapOvr>
    <a:masterClrMapping/>
  </p:clrMapOvr>
  <p:transition spd="slow" advTm="734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988840"/>
            <a:ext cx="7884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GB" sz="2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Full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time 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Nursery starts 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8.45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am and finishes 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3.30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pm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980728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30 hours (full time) </a:t>
            </a:r>
            <a:endParaRPr lang="en-GB" sz="4800" dirty="0"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3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720566"/>
            <a:ext cx="4572000" cy="5139869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r>
              <a:rPr lang="en-GB" sz="4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The morning</a:t>
            </a:r>
          </a:p>
          <a:p>
            <a:pPr algn="ctr"/>
            <a:endParaRPr lang="en-GB" dirty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8.45; </a:t>
            </a:r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Self register and getting busy!</a:t>
            </a:r>
          </a:p>
          <a:p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latin typeface="Comic Sans MS"/>
              </a:rPr>
              <a:t>9.30 	Small groups </a:t>
            </a:r>
            <a:r>
              <a:rPr lang="en-GB" dirty="0" smtClean="0">
                <a:solidFill>
                  <a:schemeClr val="tx2"/>
                </a:solidFill>
                <a:latin typeface="Comic Sans MS"/>
              </a:rPr>
              <a:t>session </a:t>
            </a:r>
            <a:endParaRPr lang="en-GB" dirty="0">
              <a:solidFill>
                <a:schemeClr val="tx2"/>
              </a:solidFill>
              <a:latin typeface="Comic Sans MS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9.45:     busy time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10.45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GB" dirty="0">
                <a:solidFill>
                  <a:schemeClr val="tx2"/>
                </a:solidFill>
                <a:latin typeface="Comic Sans MS" pitchFamily="66" charset="0"/>
              </a:rPr>
              <a:t>	Tidy up 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time and snack time 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11.05 	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Carpet time, </a:t>
            </a: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star of the day, toileting 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and getting ready for </a:t>
            </a: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lunch or home time</a:t>
            </a: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11.30</a:t>
            </a:r>
            <a:r>
              <a:rPr lang="en-GB" dirty="0">
                <a:solidFill>
                  <a:schemeClr val="tx2"/>
                </a:solidFill>
                <a:latin typeface="Comic Sans MS" pitchFamily="66" charset="0"/>
              </a:rPr>
              <a:t> 	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Lunch for full time children</a:t>
            </a:r>
          </a:p>
          <a:p>
            <a:endParaRPr lang="en-GB" dirty="0">
              <a:solidFill>
                <a:schemeClr val="tx2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11.45: 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Morning children go home</a:t>
            </a:r>
          </a:p>
        </p:txBody>
      </p:sp>
      <p:pic>
        <p:nvPicPr>
          <p:cNvPr id="4" name="Picture 2" descr="http://thumbs.dreamstime.com/thumblarge_27/1130411075uzsZ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775" y="476672"/>
            <a:ext cx="2016225" cy="1512169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227982"/>
            <a:ext cx="1879586" cy="251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01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6822" y="1565604"/>
            <a:ext cx="8229600" cy="4525963"/>
          </a:xfrm>
        </p:spPr>
        <p:txBody>
          <a:bodyPr/>
          <a:lstStyle/>
          <a:p>
            <a:r>
              <a:rPr lang="en-US" sz="28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Lunch time cover is £3 per day</a:t>
            </a:r>
          </a:p>
          <a:p>
            <a:r>
              <a:rPr lang="en-US" sz="28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You will need to bring a packed lunch for your child.  </a:t>
            </a:r>
            <a:r>
              <a:rPr lang="en-US" sz="28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             </a:t>
            </a:r>
          </a:p>
          <a:p>
            <a:pPr marL="109728" indent="0">
              <a:buNone/>
            </a:pPr>
            <a:endParaRPr lang="en-GB" sz="28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               Lunch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/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383458" y="1565605"/>
            <a:ext cx="8229600" cy="345984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Font typeface="Wingdings 3"/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ln>
                <a:solidFill>
                  <a:srgbClr val="005828"/>
                </a:solidFill>
              </a:ln>
              <a:solidFill>
                <a:srgbClr val="007033"/>
              </a:solidFill>
              <a:latin typeface="Comic Sans MS" panose="030F0702030302020204" pitchFamily="66" charset="0"/>
            </a:endParaRPr>
          </a:p>
          <a:p>
            <a:pPr marL="109728" indent="0" algn="ctr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109728" indent="0" algn="ctr">
              <a:buFont typeface="Wingdings 3"/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06595"/>
            <a:ext cx="2547442" cy="19027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65239" y="3204016"/>
            <a:ext cx="38972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We are a nut free school </a:t>
            </a:r>
          </a:p>
          <a:p>
            <a:r>
              <a:rPr lang="en-US" sz="2400" dirty="0" smtClean="0"/>
              <a:t>So please ensure your </a:t>
            </a:r>
          </a:p>
          <a:p>
            <a:r>
              <a:rPr lang="en-US" sz="2400" dirty="0" smtClean="0"/>
              <a:t>Childs packed lunch</a:t>
            </a:r>
          </a:p>
          <a:p>
            <a:r>
              <a:rPr lang="en-US" sz="2400" dirty="0" smtClean="0"/>
              <a:t>Does not contain nuts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111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Comic Sans MS" panose="030F0702030302020204" pitchFamily="66" charset="0"/>
              </a:rPr>
              <a:t>A Healthy Lunch Box</a:t>
            </a:r>
            <a:endParaRPr lang="en-GB" dirty="0"/>
          </a:p>
        </p:txBody>
      </p:sp>
      <p:pic>
        <p:nvPicPr>
          <p:cNvPr id="4" name="Picture 2" descr="http://us.123rf.com/400wm/400/400/buriy/buriy1201/buriy120100037/11877863-delicious-red-apple-with-a-leaf-on-a-white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7"/>
            <a:ext cx="1512167" cy="1512168"/>
          </a:xfrm>
          <a:prstGeom prst="rect">
            <a:avLst/>
          </a:prstGeom>
          <a:noFill/>
        </p:spPr>
      </p:pic>
      <p:pic>
        <p:nvPicPr>
          <p:cNvPr id="5" name="Picture 4" descr="http://www.pinkbananastudios.com/ban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5875" y="4290921"/>
            <a:ext cx="1967058" cy="1156477"/>
          </a:xfrm>
          <a:prstGeom prst="rect">
            <a:avLst/>
          </a:prstGeom>
          <a:noFill/>
        </p:spPr>
      </p:pic>
      <p:pic>
        <p:nvPicPr>
          <p:cNvPr id="6" name="Picture 6" descr="http://i.telegraph.co.uk/multimedia/archive/01117/sandwich460_1117524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284984"/>
            <a:ext cx="1728192" cy="1225910"/>
          </a:xfrm>
          <a:prstGeom prst="rect">
            <a:avLst/>
          </a:prstGeom>
          <a:noFill/>
        </p:spPr>
      </p:pic>
      <p:pic>
        <p:nvPicPr>
          <p:cNvPr id="7" name="Picture 8" descr="http://i4.goodness-direct.co.uk/d/334214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401616"/>
            <a:ext cx="2195736" cy="2195736"/>
          </a:xfrm>
          <a:prstGeom prst="rect">
            <a:avLst/>
          </a:prstGeom>
          <a:noFill/>
        </p:spPr>
      </p:pic>
      <p:pic>
        <p:nvPicPr>
          <p:cNvPr id="8" name="Picture 10" descr="http://upload.wikimedia.org/wikipedia/commons/8/82/Raisin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869160"/>
            <a:ext cx="1800200" cy="1180020"/>
          </a:xfrm>
          <a:prstGeom prst="rect">
            <a:avLst/>
          </a:prstGeom>
          <a:noFill/>
        </p:spPr>
      </p:pic>
      <p:pic>
        <p:nvPicPr>
          <p:cNvPr id="9" name="Picture 2" descr="http://t1.gstatic.com/images?q=tbn:ANd9GcQxts34G5FbwAQFq6UMDpZAunjqrgrUVpb0xOI_IFjYYFn49euvUw:eofdreams.com/data_images/dreams/rice/rice-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56277" y="2257735"/>
            <a:ext cx="1656184" cy="1102116"/>
          </a:xfrm>
          <a:prstGeom prst="rect">
            <a:avLst/>
          </a:prstGeom>
          <a:noFill/>
        </p:spPr>
      </p:pic>
      <p:pic>
        <p:nvPicPr>
          <p:cNvPr id="10" name="Picture 4" descr="http://t3.gstatic.com/images?q=tbn:ANd9GcToHYsgAoQTaUhqjpbCMpsLlGhGl9h2RCre8Fiuv5rxBUqd3ev0:judyscakesandtreats.files.wordpress.com/2010/07/smoothie-wraps-peppery-veal-beef-stir-fry-with-veggies-0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070" y="1754595"/>
            <a:ext cx="1512168" cy="1006280"/>
          </a:xfrm>
          <a:prstGeom prst="rect">
            <a:avLst/>
          </a:prstGeom>
          <a:noFill/>
        </p:spPr>
      </p:pic>
      <p:pic>
        <p:nvPicPr>
          <p:cNvPr id="11" name="Picture 6" descr="http://t3.gstatic.com/images?q=tbn:ANd9GcQZutY56he2Yj2wQhhnHNhNryh5reaU4HEbBi2njyWTH7lQz907LQ:www.jamiesonvitamins.com/files/CarrotStick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83381" y="3207170"/>
            <a:ext cx="1514922" cy="1008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661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2862322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12.30</a:t>
            </a:r>
            <a:r>
              <a:rPr lang="en-GB" dirty="0">
                <a:solidFill>
                  <a:srgbClr val="00B0F0"/>
                </a:solidFill>
                <a:latin typeface="Comic Sans MS"/>
              </a:rPr>
              <a:t> 	Register, small group time</a:t>
            </a: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latin typeface="Comic Sans MS"/>
              </a:rPr>
              <a:t>12.50: busy time 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2.45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 	Tidy up time 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3.00       Story and songs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3.20-3.30 </a:t>
            </a:r>
            <a:r>
              <a:rPr lang="en-GB" dirty="0" smtClean="0">
                <a:solidFill>
                  <a:srgbClr val="00B0F0"/>
                </a:solidFill>
                <a:latin typeface="Comic Sans MS"/>
              </a:rPr>
              <a:t>Doors </a:t>
            </a:r>
            <a:r>
              <a:rPr lang="en-GB" dirty="0">
                <a:solidFill>
                  <a:srgbClr val="00B0F0"/>
                </a:solidFill>
                <a:latin typeface="Comic Sans MS"/>
              </a:rPr>
              <a:t>open for Home time 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1720" y="1052736"/>
            <a:ext cx="39173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The afternoon</a:t>
            </a:r>
          </a:p>
        </p:txBody>
      </p:sp>
      <p:pic>
        <p:nvPicPr>
          <p:cNvPr id="4" name="Picture 2" descr="http://www.held.co.uk/wp-content/uploads/oldimages/d26.3b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9229" y="2950814"/>
            <a:ext cx="2594212" cy="2566418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>
            <a:off x="7596335" y="4222419"/>
            <a:ext cx="779688" cy="156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7651049" y="4275980"/>
            <a:ext cx="504057" cy="114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0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9030" y="24639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Snack time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5652120" y="1475656"/>
            <a:ext cx="29437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We promote Healthy Eating at Nursery.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283014" y="1936008"/>
            <a:ext cx="3650954" cy="2727217"/>
          </a:xfrm>
          <a:prstGeom prst="rect">
            <a:avLst/>
          </a:prstGeom>
        </p:spPr>
      </p:pic>
      <p:sp>
        <p:nvSpPr>
          <p:cNvPr id="10" name="TextBox 1"/>
          <p:cNvSpPr txBox="1"/>
          <p:nvPr/>
        </p:nvSpPr>
        <p:spPr>
          <a:xfrm>
            <a:off x="-108520" y="1231346"/>
            <a:ext cx="2943747" cy="28112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70C0"/>
                </a:solidFill>
                <a:latin typeface="Comic Sans MS"/>
              </a:rPr>
              <a:t>We would encourage </a:t>
            </a:r>
            <a:r>
              <a:rPr lang="en-GB" sz="2000" dirty="0" err="1">
                <a:solidFill>
                  <a:srgbClr val="0070C0"/>
                </a:solidFill>
                <a:latin typeface="Comic Sans MS"/>
              </a:rPr>
              <a:t>everychild</a:t>
            </a:r>
            <a:r>
              <a:rPr lang="en-GB" sz="2000" dirty="0">
                <a:solidFill>
                  <a:srgbClr val="0070C0"/>
                </a:solidFill>
                <a:latin typeface="Comic Sans MS"/>
              </a:rPr>
              <a:t> to bring their own water bottle each day which we will make sure is available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5652363" y="3918557"/>
            <a:ext cx="2943747" cy="21698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0070C0"/>
                </a:solidFill>
                <a:latin typeface="Comic Sans MS" pitchFamily="66" charset="0"/>
              </a:rPr>
              <a:t>The children get a 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0070C0"/>
                </a:solidFill>
                <a:latin typeface="Comic Sans MS"/>
              </a:rPr>
              <a:t>free milk and a fruit or </a:t>
            </a:r>
            <a:endParaRPr lang="en-GB" dirty="0" smtClean="0">
              <a:solidFill>
                <a:srgbClr val="0070C0"/>
              </a:solidFill>
              <a:latin typeface="Comic Sans MS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solidFill>
                  <a:srgbClr val="0070C0"/>
                </a:solidFill>
                <a:latin typeface="Comic Sans MS"/>
              </a:rPr>
              <a:t>You need to register with the cool milk scheme for your child to receive this</a:t>
            </a:r>
            <a:endParaRPr lang="en-GB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231" y="4550534"/>
            <a:ext cx="3151905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25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Uniform and Reading Folder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895997" y="2204864"/>
            <a:ext cx="5248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Please label your child’s clothes. Otherwise things might get lost.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23528" y="126876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>
                <a:solidFill>
                  <a:srgbClr val="0070C0"/>
                </a:solidFill>
                <a:latin typeface="Comic Sans MS" pitchFamily="66" charset="0"/>
              </a:rPr>
              <a:t>Your children can wear uniform if they would like to </a:t>
            </a:r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8" name="Picture 2" descr="https://attachments.office.net/owa/vobrien%40berryhill.notts.sch.uk/service.svc/s/GetAttachmentThumbnail?id=AAMkADliZmJkNDkzLTE3YjgtNGYzZi1iZTBiLTEwZTQ0M2VjZmZiMABGAAAAAAAPKQuksFP8S7n7x%2F4rncDBBwDWOoZtDgixR5Z93elYwaB9AAAAAAEMAADWOoZtDgixR5Z93elYwaB9AACFYuErAAABEgAQAMEtwnhDjVZPsit8f6nLbp8%3D&amp;thumbnailType=2&amp;token=eyJhbGciOiJSUzI1NiIsImtpZCI6IjMwODE3OUNFNUY0QjUyRTc4QjJEQjg5NjZCQUY0RUNDMzcyN0FFRUUiLCJ0eXAiOiJKV1QiLCJ4NXQiOiJNSUY1emw5TFV1ZUxMYmlXYTY5T3pEY25ydTQifQ.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M1MCwiZXhwIjoxNjIzODUwOTUwLCJpc3MiOiIwMDAwMDAwMi0wMDAwLTBmZjEtY2UwMC0wMDAwMDAwMDAwMDBANDEwYzExY2ItZGZkOS00ZjExLWE4ZTYtMjRlY2I2YmVhOTY0IiwiYXVkIjoiMDAwMDAwMDItMDAwMC0wZmYxLWNlMDAtMDAwMDAwMDAwMDAwL2F0dGFjaG1lbnRzLm9mZmljZS5uZXRANDEwYzExY2ItZGZkOS00ZjExLWE4ZTYtMjRlY2I2YmVhOTY0IiwiaGFwcCI6Im93YSJ9.DDBWAlxHcqYGkTw15KoYamvbt28IOkh4XTLGET_2pHN-Ps90kbXcNORXfinfH2deh1PTRubhneSIckvINRELwP-bYSm2W15-xiIZ6ZXeGxPFGBu3VKpZ9z7-hluON8UoBPzdQkEdSSz0WqVH44x2ZbxpeteLHCKxk7tbulGWSby6k6Jck6cZJYpv_bHG1DnMa7tpFT4mBZVaJRdYbwTFir7FHCeFTfTBlBwTdqNz9vzifi2lbRpNfy_s4d3qFVrQqa_0Si-BWCe83knCja-fY9kiExdY9JRLl9Rtwx2s9jHRx0sUozrnvhXlpdGqbfdzTz1IJ48bDfd4H0d4Qlmd8w&amp;X-OWA-CANARY=Fl1urXRw0UuUg-bRWfbv0xCvELPLMNkY6AyIL_gJu9iINXqSe_JUoO3XeME-dt87017W7oc83UQ.&amp;animation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829" y="2080433"/>
            <a:ext cx="2609075" cy="347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68030" y="3470779"/>
            <a:ext cx="4097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Please make sure your child has </a:t>
            </a:r>
          </a:p>
          <a:p>
            <a:pPr algn="ctr"/>
            <a:r>
              <a:rPr lang="en-US" dirty="0"/>
              <a:t>a</a:t>
            </a:r>
            <a:r>
              <a:rPr lang="en-US" dirty="0" smtClean="0"/>
              <a:t>ppropriate shoes for our outdoor </a:t>
            </a:r>
          </a:p>
          <a:p>
            <a:pPr algn="ctr"/>
            <a:r>
              <a:rPr lang="en-US" dirty="0" smtClean="0"/>
              <a:t>area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56992" y="4797152"/>
            <a:ext cx="43813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Please only send your child in clothes</a:t>
            </a:r>
          </a:p>
          <a:p>
            <a:pPr algn="ctr"/>
            <a:r>
              <a:rPr lang="en-US" dirty="0" smtClean="0"/>
              <a:t>That aren’t precious or expensive-</a:t>
            </a:r>
          </a:p>
          <a:p>
            <a:pPr algn="ctr"/>
            <a:r>
              <a:rPr lang="en-US" dirty="0" smtClean="0"/>
              <a:t>Playing can be messy!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Behaviour management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-282081" y="1030293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We have a positive approach to </a:t>
            </a:r>
            <a:endParaRPr lang="en-GB" sz="2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behaviour.  We focus on</a:t>
            </a:r>
          </a:p>
          <a:p>
            <a:pPr algn="ctr">
              <a:lnSpc>
                <a:spcPct val="150000"/>
              </a:lnSpc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 self regulation which is part of our 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>
                <a:solidFill>
                  <a:srgbClr val="0070C0"/>
                </a:solidFill>
                <a:latin typeface="Comic Sans MS" pitchFamily="66" charset="0"/>
              </a:rPr>
              <a:t>curriculum</a:t>
            </a:r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4077072"/>
            <a:ext cx="462658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</a:rPr>
              <a:t>Golden Rules!!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try my best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look after my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am a good friend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follow our listening rules</a:t>
            </a:r>
            <a:endParaRPr lang="en-GB" sz="2400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21002309">
            <a:off x="1512242" y="555105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819664">
            <a:off x="4168586" y="558183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/>
                </a:solidFill>
              </a:rPr>
              <a:t> </a:t>
            </a:r>
            <a:endParaRPr lang="en-GB" sz="2800" dirty="0">
              <a:solidFill>
                <a:schemeClr val="accent6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9526" y="1432459"/>
            <a:ext cx="2372883" cy="17796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2878" y="3633706"/>
            <a:ext cx="3365841" cy="252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43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Toileting and self care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251520" y="4444336"/>
            <a:ext cx="8424936" cy="2801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Comic Sans MS" pitchFamily="66" charset="0"/>
              </a:rPr>
              <a:t>Going to the </a:t>
            </a:r>
            <a:r>
              <a:rPr lang="en-GB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toilet</a:t>
            </a:r>
            <a:r>
              <a:rPr lang="en-GB" sz="2400" b="1" dirty="0">
                <a:solidFill>
                  <a:srgbClr val="002060"/>
                </a:solidFill>
                <a:latin typeface="Comic Sans MS" pitchFamily="66" charset="0"/>
              </a:rPr>
              <a:t> by themselves is another milestone for Nursery children. </a:t>
            </a:r>
          </a:p>
          <a:p>
            <a:pPr algn="ctr"/>
            <a:r>
              <a:rPr lang="en-GB" sz="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n-GB" sz="1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Please practise these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skills at home.</a:t>
            </a:r>
          </a:p>
          <a:p>
            <a:pPr algn="ctr">
              <a:lnSpc>
                <a:spcPct val="150000"/>
              </a:lnSpc>
            </a:pPr>
            <a:endParaRPr lang="en-GB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03648" y="1259632"/>
            <a:ext cx="6624736" cy="2862322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Throughout their time in Nursery, children will become more independent in self care skills, such as: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latin typeface="Comic Sans MS" pitchFamily="66" charset="0"/>
              </a:rPr>
              <a:t>Washing their hands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Putting on and taking off their coats and shoes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latin typeface="Comic Sans MS" pitchFamily="66" charset="0"/>
              </a:rPr>
              <a:t>Fastening coat zips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Getting changed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964200"/>
            <a:ext cx="1242944" cy="91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799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3749AC0-254C-4EC1-9B47-388BAC3A5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z="4000" b="1" dirty="0" smtClean="0">
                <a:solidFill>
                  <a:schemeClr val="accent1"/>
                </a:solidFill>
                <a:cs typeface="Lucida Sans Unicode"/>
              </a:rPr>
              <a:t>Breakfast club and after school club </a:t>
            </a:r>
            <a:endParaRPr lang="en-US" sz="4000" b="1" dirty="0">
              <a:solidFill>
                <a:schemeClr val="accent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133B94-D973-4CA2-B2FF-75BB1AD75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Breakfast club: Begins at 7.45, £3.50 a day.  Contact school office to book a place.  This is available for children once they are 4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After School Club: Ran by Sherwood childcare ( outside provider)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Call 07859 666155 to talk about places.  </a:t>
            </a:r>
            <a:endParaRPr lang="en-US" sz="3200" dirty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32907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2371" y="628651"/>
            <a:ext cx="5845629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accent4"/>
                </a:solidFill>
              </a:rPr>
              <a:t>Welcome </a:t>
            </a:r>
            <a:r>
              <a:rPr lang="en-US" sz="3200" dirty="0" smtClean="0">
                <a:solidFill>
                  <a:schemeClr val="accent4"/>
                </a:solidFill>
              </a:rPr>
              <a:t>packs</a:t>
            </a:r>
          </a:p>
          <a:p>
            <a:endParaRPr lang="en-US" sz="3200" dirty="0" smtClean="0">
              <a:solidFill>
                <a:schemeClr val="accent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Welcome to F1</a:t>
            </a:r>
          </a:p>
          <a:p>
            <a:endParaRPr lang="en-US" sz="1600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All about me form </a:t>
            </a:r>
          </a:p>
          <a:p>
            <a:endParaRPr lang="en-US" sz="1600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Information from the SENCO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Cool Milk leaflet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Uniform ( crystal knitwear) leaflet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0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896544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sz="3600" dirty="0" smtClean="0">
                <a:solidFill>
                  <a:srgbClr val="0070C0"/>
                </a:solidFill>
              </a:rPr>
              <a:t>Transition and settling in sessions</a:t>
            </a:r>
          </a:p>
          <a:p>
            <a:pPr marL="109728" indent="0">
              <a:buNone/>
            </a:pPr>
            <a:endParaRPr lang="en-US" sz="3600" dirty="0" smtClean="0">
              <a:solidFill>
                <a:srgbClr val="0070C0"/>
              </a:solidFill>
            </a:endParaRPr>
          </a:p>
          <a:p>
            <a:r>
              <a:rPr lang="en-US" sz="2400" dirty="0" smtClean="0"/>
              <a:t>In your welcome packs, there will be a slip to let you know your </a:t>
            </a:r>
            <a:r>
              <a:rPr lang="en-US" sz="2400" dirty="0" err="1" smtClean="0"/>
              <a:t>childs’</a:t>
            </a:r>
            <a:r>
              <a:rPr lang="en-US" sz="2400" dirty="0" smtClean="0"/>
              <a:t> start date.</a:t>
            </a:r>
          </a:p>
          <a:p>
            <a:pPr marL="109728" indent="0">
              <a:buNone/>
            </a:pPr>
            <a:endParaRPr lang="en-US" sz="2400" dirty="0" smtClean="0"/>
          </a:p>
          <a:p>
            <a:r>
              <a:rPr lang="en-US" sz="2400" dirty="0" smtClean="0">
                <a:solidFill>
                  <a:srgbClr val="0070C0"/>
                </a:solidFill>
              </a:rPr>
              <a:t>On that day, they will come and stay with you for a bit and then they can stay for the session.</a:t>
            </a:r>
          </a:p>
          <a:p>
            <a:pPr marL="109728" indent="0">
              <a:buNone/>
            </a:pPr>
            <a:endParaRPr lang="en-US" sz="2400" dirty="0" smtClean="0">
              <a:solidFill>
                <a:srgbClr val="0070C0"/>
              </a:solidFill>
            </a:endParaRPr>
          </a:p>
          <a:p>
            <a:r>
              <a:rPr lang="en-US" sz="2400" dirty="0" smtClean="0"/>
              <a:t>On the next day that can come for their full session.  </a:t>
            </a:r>
          </a:p>
          <a:p>
            <a:pPr marL="109728" indent="0">
              <a:buNone/>
            </a:pPr>
            <a:endParaRPr lang="en-US" sz="2400" dirty="0" smtClean="0"/>
          </a:p>
          <a:p>
            <a:r>
              <a:rPr lang="en-US" sz="2400" dirty="0" smtClean="0">
                <a:solidFill>
                  <a:srgbClr val="0070C0"/>
                </a:solidFill>
              </a:rPr>
              <a:t>All children will be in by Friday 16</a:t>
            </a:r>
            <a:r>
              <a:rPr lang="en-US" sz="2400" baseline="30000" dirty="0" smtClean="0">
                <a:solidFill>
                  <a:srgbClr val="0070C0"/>
                </a:solidFill>
              </a:rPr>
              <a:t>th</a:t>
            </a:r>
            <a:r>
              <a:rPr lang="en-US" sz="2400" dirty="0" smtClean="0">
                <a:solidFill>
                  <a:srgbClr val="0070C0"/>
                </a:solidFill>
              </a:rPr>
              <a:t> September</a:t>
            </a:r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90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1542</TotalTime>
  <Words>755</Words>
  <Application>Microsoft Office PowerPoint</Application>
  <PresentationFormat>On-screen Show (4:3)</PresentationFormat>
  <Paragraphs>168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Comic Sans MS</vt:lpstr>
      <vt:lpstr>Lucida Sans Unicode</vt:lpstr>
      <vt:lpstr>Verdana</vt:lpstr>
      <vt:lpstr>Wingdings</vt:lpstr>
      <vt:lpstr>Wingdings 2</vt:lpstr>
      <vt:lpstr>Wingdings 3</vt:lpstr>
      <vt:lpstr>Concourse</vt:lpstr>
      <vt:lpstr>PowerPoint Presentation</vt:lpstr>
      <vt:lpstr>Meet Our Team!</vt:lpstr>
      <vt:lpstr>PowerPoint Presentation</vt:lpstr>
      <vt:lpstr>The EYFS curriculum</vt:lpstr>
      <vt:lpstr>Areas of Learning</vt:lpstr>
      <vt:lpstr>Learning environment</vt:lpstr>
      <vt:lpstr>Learning Environment</vt:lpstr>
      <vt:lpstr>PowerPoint Presentation</vt:lpstr>
      <vt:lpstr>PowerPoint Presentation</vt:lpstr>
      <vt:lpstr>PowerPoint Presentation</vt:lpstr>
      <vt:lpstr>PowerPoint Presentation</vt:lpstr>
      <vt:lpstr>               Lunch </vt:lpstr>
      <vt:lpstr>A Healthy Lunch Box</vt:lpstr>
      <vt:lpstr>PowerPoint Presentation</vt:lpstr>
      <vt:lpstr>Snack time</vt:lpstr>
      <vt:lpstr>Uniform and Reading Folder</vt:lpstr>
      <vt:lpstr>Behaviour management</vt:lpstr>
      <vt:lpstr>Toileting and self care</vt:lpstr>
      <vt:lpstr>Breakfast club and after school club 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Vicky O'Brien</cp:lastModifiedBy>
  <cp:revision>294</cp:revision>
  <cp:lastPrinted>2018-06-26T09:30:40Z</cp:lastPrinted>
  <dcterms:created xsi:type="dcterms:W3CDTF">2013-06-17T15:06:02Z</dcterms:created>
  <dcterms:modified xsi:type="dcterms:W3CDTF">2022-06-29T11:54:07Z</dcterms:modified>
</cp:coreProperties>
</file>