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4"/>
  </p:sldMasterIdLst>
  <p:notesMasterIdLst>
    <p:notesMasterId r:id="rId8"/>
  </p:notesMasterIdLst>
  <p:sldIdLst>
    <p:sldId id="270" r:id="rId5"/>
    <p:sldId id="280" r:id="rId6"/>
    <p:sldId id="271" r:id="rId7"/>
  </p:sldIdLst>
  <p:sldSz cx="12801600" cy="9601200" type="A3"/>
  <p:notesSz cx="9926638" cy="14414500"/>
  <p:embeddedFontLst>
    <p:embeddedFont>
      <p:font typeface="Blue Eye" panose="020B0604020202020204" charset="0"/>
      <p:regular r:id="rId9"/>
    </p:embeddedFont>
    <p:embeddedFont>
      <p:font typeface="Candara" panose="020E0502030303020204" pitchFamily="34" charset="0"/>
      <p:regular r:id="rId10"/>
      <p:bold r:id="rId11"/>
      <p:italic r:id="rId12"/>
      <p:boldItalic r:id="rId13"/>
    </p:embeddedFont>
    <p:embeddedFont>
      <p:font typeface="Mathlete Skinny" panose="00000400000000000000" pitchFamily="50" charset="0"/>
      <p:regular r:id="rId14"/>
    </p:embeddedFont>
    <p:embeddedFont>
      <p:font typeface="OpenDyslexic" panose="00000500000000000000" pitchFamily="50" charset="0"/>
      <p:regular r:id="rId15"/>
      <p:bold r:id="rId16"/>
      <p:italic r:id="rId17"/>
      <p:boldItalic r:id="rId1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51BD63-8E00-43F7-9E13-06CC07AC419A}" v="3" dt="2025-01-14T11:11:53.7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758" autoAdjust="0"/>
  </p:normalViewPr>
  <p:slideViewPr>
    <p:cSldViewPr snapToGrid="0">
      <p:cViewPr>
        <p:scale>
          <a:sx n="80" d="100"/>
          <a:sy n="80" d="100"/>
        </p:scale>
        <p:origin x="600" y="-6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5.fntdata"/><Relationship Id="rId18" Type="http://schemas.openxmlformats.org/officeDocument/2006/relationships/font" Target="fonts/font10.fntdata"/><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font" Target="fonts/font4.fntdata"/><Relationship Id="rId17" Type="http://schemas.openxmlformats.org/officeDocument/2006/relationships/font" Target="fonts/font9.fntdata"/><Relationship Id="rId2" Type="http://schemas.openxmlformats.org/officeDocument/2006/relationships/customXml" Target="../customXml/item2.xml"/><Relationship Id="rId16" Type="http://schemas.openxmlformats.org/officeDocument/2006/relationships/font" Target="fonts/font8.fntdata"/><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3.fntdata"/><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font" Target="fonts/font7.fntdata"/><Relationship Id="rId23" Type="http://schemas.microsoft.com/office/2016/11/relationships/changesInfo" Target="changesInfos/changesInfo1.xml"/><Relationship Id="rId10" Type="http://schemas.openxmlformats.org/officeDocument/2006/relationships/font" Target="fonts/font2.fntdata"/><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font1.fntdata"/><Relationship Id="rId14" Type="http://schemas.openxmlformats.org/officeDocument/2006/relationships/font" Target="fonts/font6.fntdata"/><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k Toon" userId="10ea2932-47a7-45d2-a704-42cb67aaf642" providerId="ADAL" clId="{3E3E48CF-5EAF-4084-B5A0-B1EED49E95A9}"/>
    <pc:docChg chg="undo redo custSel addSld delSld modSld">
      <pc:chgData name="Jak Toon" userId="10ea2932-47a7-45d2-a704-42cb67aaf642" providerId="ADAL" clId="{3E3E48CF-5EAF-4084-B5A0-B1EED49E95A9}" dt="2024-06-17T11:37:40.188" v="2510" actId="20577"/>
      <pc:docMkLst>
        <pc:docMk/>
      </pc:docMkLst>
      <pc:sldChg chg="modSp mod">
        <pc:chgData name="Jak Toon" userId="10ea2932-47a7-45d2-a704-42cb67aaf642" providerId="ADAL" clId="{3E3E48CF-5EAF-4084-B5A0-B1EED49E95A9}" dt="2024-06-17T11:37:40.188" v="2510" actId="20577"/>
        <pc:sldMkLst>
          <pc:docMk/>
          <pc:sldMk cId="4199350748" sldId="262"/>
        </pc:sldMkLst>
      </pc:sldChg>
      <pc:sldChg chg="modSp mod">
        <pc:chgData name="Jak Toon" userId="10ea2932-47a7-45d2-a704-42cb67aaf642" providerId="ADAL" clId="{3E3E48CF-5EAF-4084-B5A0-B1EED49E95A9}" dt="2023-11-28T15:59:38.741" v="1219" actId="20577"/>
        <pc:sldMkLst>
          <pc:docMk/>
          <pc:sldMk cId="1437748269" sldId="265"/>
        </pc:sldMkLst>
      </pc:sldChg>
      <pc:sldChg chg="addSp delSp modSp mod">
        <pc:chgData name="Jak Toon" userId="10ea2932-47a7-45d2-a704-42cb67aaf642" providerId="ADAL" clId="{3E3E48CF-5EAF-4084-B5A0-B1EED49E95A9}" dt="2024-06-13T13:10:57.338" v="2421" actId="20577"/>
        <pc:sldMkLst>
          <pc:docMk/>
          <pc:sldMk cId="1539569591" sldId="270"/>
        </pc:sldMkLst>
      </pc:sldChg>
      <pc:sldChg chg="modSp mod">
        <pc:chgData name="Jak Toon" userId="10ea2932-47a7-45d2-a704-42cb67aaf642" providerId="ADAL" clId="{3E3E48CF-5EAF-4084-B5A0-B1EED49E95A9}" dt="2023-11-28T17:01:06.893" v="1792" actId="20577"/>
        <pc:sldMkLst>
          <pc:docMk/>
          <pc:sldMk cId="2422343666" sldId="271"/>
        </pc:sldMkLst>
      </pc:sldChg>
      <pc:sldChg chg="modSp add mod">
        <pc:chgData name="Jak Toon" userId="10ea2932-47a7-45d2-a704-42cb67aaf642" providerId="ADAL" clId="{3E3E48CF-5EAF-4084-B5A0-B1EED49E95A9}" dt="2024-06-13T09:53:24.917" v="2263" actId="20577"/>
        <pc:sldMkLst>
          <pc:docMk/>
          <pc:sldMk cId="4231241824" sldId="272"/>
        </pc:sldMkLst>
      </pc:sldChg>
      <pc:sldChg chg="modSp add mod">
        <pc:chgData name="Jak Toon" userId="10ea2932-47a7-45d2-a704-42cb67aaf642" providerId="ADAL" clId="{3E3E48CF-5EAF-4084-B5A0-B1EED49E95A9}" dt="2023-11-28T16:24:09.235" v="1407" actId="20577"/>
        <pc:sldMkLst>
          <pc:docMk/>
          <pc:sldMk cId="1352197356" sldId="273"/>
        </pc:sldMkLst>
      </pc:sldChg>
      <pc:sldChg chg="new del">
        <pc:chgData name="Jak Toon" userId="10ea2932-47a7-45d2-a704-42cb67aaf642" providerId="ADAL" clId="{3E3E48CF-5EAF-4084-B5A0-B1EED49E95A9}" dt="2023-11-28T16:20:09.807" v="1322" actId="47"/>
        <pc:sldMkLst>
          <pc:docMk/>
          <pc:sldMk cId="2000602954" sldId="274"/>
        </pc:sldMkLst>
      </pc:sldChg>
      <pc:sldChg chg="modSp add del mod">
        <pc:chgData name="Jak Toon" userId="10ea2932-47a7-45d2-a704-42cb67aaf642" providerId="ADAL" clId="{3E3E48CF-5EAF-4084-B5A0-B1EED49E95A9}" dt="2023-11-28T16:20:01.131" v="1319" actId="47"/>
        <pc:sldMkLst>
          <pc:docMk/>
          <pc:sldMk cId="2207165324" sldId="274"/>
        </pc:sldMkLst>
      </pc:sldChg>
      <pc:sldChg chg="modSp add mod">
        <pc:chgData name="Jak Toon" userId="10ea2932-47a7-45d2-a704-42cb67aaf642" providerId="ADAL" clId="{3E3E48CF-5EAF-4084-B5A0-B1EED49E95A9}" dt="2023-11-28T16:35:54.558" v="1492" actId="1076"/>
        <pc:sldMkLst>
          <pc:docMk/>
          <pc:sldMk cId="2176037057" sldId="275"/>
        </pc:sldMkLst>
      </pc:sldChg>
      <pc:sldChg chg="modSp add mod">
        <pc:chgData name="Jak Toon" userId="10ea2932-47a7-45d2-a704-42cb67aaf642" providerId="ADAL" clId="{3E3E48CF-5EAF-4084-B5A0-B1EED49E95A9}" dt="2023-11-28T16:44:49.859" v="1693" actId="20577"/>
        <pc:sldMkLst>
          <pc:docMk/>
          <pc:sldMk cId="764995182" sldId="276"/>
        </pc:sldMkLst>
      </pc:sldChg>
      <pc:sldChg chg="addSp delSp modSp add mod">
        <pc:chgData name="Jak Toon" userId="10ea2932-47a7-45d2-a704-42cb67aaf642" providerId="ADAL" clId="{3E3E48CF-5EAF-4084-B5A0-B1EED49E95A9}" dt="2023-11-28T17:18:37.630" v="2033" actId="22"/>
        <pc:sldMkLst>
          <pc:docMk/>
          <pc:sldMk cId="3287430031" sldId="277"/>
        </pc:sldMkLst>
      </pc:sldChg>
      <pc:sldChg chg="addSp delSp modSp add mod">
        <pc:chgData name="Jak Toon" userId="10ea2932-47a7-45d2-a704-42cb67aaf642" providerId="ADAL" clId="{3E3E48CF-5EAF-4084-B5A0-B1EED49E95A9}" dt="2023-12-12T10:35:34.803" v="2057" actId="20577"/>
        <pc:sldMkLst>
          <pc:docMk/>
          <pc:sldMk cId="4090705259" sldId="278"/>
        </pc:sldMkLst>
      </pc:sldChg>
      <pc:sldChg chg="new del">
        <pc:chgData name="Jak Toon" userId="10ea2932-47a7-45d2-a704-42cb67aaf642" providerId="ADAL" clId="{3E3E48CF-5EAF-4084-B5A0-B1EED49E95A9}" dt="2023-11-28T16:55:52.647" v="1775" actId="47"/>
        <pc:sldMkLst>
          <pc:docMk/>
          <pc:sldMk cId="2371433805" sldId="279"/>
        </pc:sldMkLst>
      </pc:sldChg>
      <pc:sldChg chg="modSp add mod">
        <pc:chgData name="Jak Toon" userId="10ea2932-47a7-45d2-a704-42cb67aaf642" providerId="ADAL" clId="{3E3E48CF-5EAF-4084-B5A0-B1EED49E95A9}" dt="2023-11-28T17:22:14.638" v="2056" actId="20577"/>
        <pc:sldMkLst>
          <pc:docMk/>
          <pc:sldMk cId="2936976643" sldId="279"/>
        </pc:sldMkLst>
      </pc:sldChg>
    </pc:docChg>
  </pc:docChgLst>
  <pc:docChgLst>
    <pc:chgData name="Mrs Stirling-Wood" userId="f3bac827-4eb6-4748-bded-46f5dd3d3946" providerId="ADAL" clId="{D0D91773-37F6-404A-9C35-9818039915D5}"/>
    <pc:docChg chg="undo custSel addSld delSld modSld">
      <pc:chgData name="Mrs Stirling-Wood" userId="f3bac827-4eb6-4748-bded-46f5dd3d3946" providerId="ADAL" clId="{D0D91773-37F6-404A-9C35-9818039915D5}" dt="2024-09-18T16:10:30.197" v="511"/>
      <pc:docMkLst>
        <pc:docMk/>
      </pc:docMkLst>
      <pc:sldChg chg="addSp delSp modSp mod">
        <pc:chgData name="Mrs Stirling-Wood" userId="f3bac827-4eb6-4748-bded-46f5dd3d3946" providerId="ADAL" clId="{D0D91773-37F6-404A-9C35-9818039915D5}" dt="2024-09-18T16:10:30.197" v="511"/>
        <pc:sldMkLst>
          <pc:docMk/>
          <pc:sldMk cId="3325142146" sldId="260"/>
        </pc:sldMkLst>
      </pc:sldChg>
      <pc:sldChg chg="del">
        <pc:chgData name="Mrs Stirling-Wood" userId="f3bac827-4eb6-4748-bded-46f5dd3d3946" providerId="ADAL" clId="{D0D91773-37F6-404A-9C35-9818039915D5}" dt="2024-09-18T15:38:53.036" v="304" actId="47"/>
        <pc:sldMkLst>
          <pc:docMk/>
          <pc:sldMk cId="1144337571" sldId="267"/>
        </pc:sldMkLst>
      </pc:sldChg>
      <pc:sldChg chg="del">
        <pc:chgData name="Mrs Stirling-Wood" userId="f3bac827-4eb6-4748-bded-46f5dd3d3946" providerId="ADAL" clId="{D0D91773-37F6-404A-9C35-9818039915D5}" dt="2024-09-18T15:38:53.716" v="305" actId="47"/>
        <pc:sldMkLst>
          <pc:docMk/>
          <pc:sldMk cId="4101296880" sldId="268"/>
        </pc:sldMkLst>
      </pc:sldChg>
      <pc:sldChg chg="del">
        <pc:chgData name="Mrs Stirling-Wood" userId="f3bac827-4eb6-4748-bded-46f5dd3d3946" providerId="ADAL" clId="{D0D91773-37F6-404A-9C35-9818039915D5}" dt="2024-09-18T15:38:55.864" v="306" actId="47"/>
        <pc:sldMkLst>
          <pc:docMk/>
          <pc:sldMk cId="1657302657" sldId="269"/>
        </pc:sldMkLst>
      </pc:sldChg>
      <pc:sldChg chg="modSp mod">
        <pc:chgData name="Mrs Stirling-Wood" userId="f3bac827-4eb6-4748-bded-46f5dd3d3946" providerId="ADAL" clId="{D0D91773-37F6-404A-9C35-9818039915D5}" dt="2024-09-18T16:06:49.659" v="493" actId="207"/>
        <pc:sldMkLst>
          <pc:docMk/>
          <pc:sldMk cId="1539569591" sldId="270"/>
        </pc:sldMkLst>
      </pc:sldChg>
      <pc:sldChg chg="modSp mod">
        <pc:chgData name="Mrs Stirling-Wood" userId="f3bac827-4eb6-4748-bded-46f5dd3d3946" providerId="ADAL" clId="{D0D91773-37F6-404A-9C35-9818039915D5}" dt="2024-09-18T15:57:29.186" v="443" actId="255"/>
        <pc:sldMkLst>
          <pc:docMk/>
          <pc:sldMk cId="2422343666" sldId="271"/>
        </pc:sldMkLst>
      </pc:sldChg>
      <pc:sldChg chg="modSp add mod">
        <pc:chgData name="Mrs Stirling-Wood" userId="f3bac827-4eb6-4748-bded-46f5dd3d3946" providerId="ADAL" clId="{D0D91773-37F6-404A-9C35-9818039915D5}" dt="2024-09-18T16:09:59.716" v="508" actId="1037"/>
        <pc:sldMkLst>
          <pc:docMk/>
          <pc:sldMk cId="3511776695" sldId="280"/>
        </pc:sldMkLst>
      </pc:sldChg>
    </pc:docChg>
  </pc:docChgLst>
  <pc:docChgLst>
    <pc:chgData name="Jak Toon" userId="10ea2932-47a7-45d2-a704-42cb67aaf642" providerId="ADAL" clId="{7C51BD63-8E00-43F7-9E13-06CC07AC419A}"/>
    <pc:docChg chg="undo redo custSel modSld">
      <pc:chgData name="Jak Toon" userId="10ea2932-47a7-45d2-a704-42cb67aaf642" providerId="ADAL" clId="{7C51BD63-8E00-43F7-9E13-06CC07AC419A}" dt="2025-01-14T11:20:35.096" v="687" actId="313"/>
      <pc:docMkLst>
        <pc:docMk/>
      </pc:docMkLst>
      <pc:sldChg chg="addSp modSp mod">
        <pc:chgData name="Jak Toon" userId="10ea2932-47a7-45d2-a704-42cb67aaf642" providerId="ADAL" clId="{7C51BD63-8E00-43F7-9E13-06CC07AC419A}" dt="2025-01-14T11:20:35.096" v="687" actId="313"/>
        <pc:sldMkLst>
          <pc:docMk/>
          <pc:sldMk cId="1539569591" sldId="270"/>
        </pc:sldMkLst>
        <pc:spChg chg="mod">
          <ac:chgData name="Jak Toon" userId="10ea2932-47a7-45d2-a704-42cb67aaf642" providerId="ADAL" clId="{7C51BD63-8E00-43F7-9E13-06CC07AC419A}" dt="2025-01-14T10:57:08.980" v="16" actId="20577"/>
          <ac:spMkLst>
            <pc:docMk/>
            <pc:sldMk cId="1539569591" sldId="270"/>
            <ac:spMk id="5" creationId="{03CF9444-B19F-FDF1-BE64-73A16CE45287}"/>
          </ac:spMkLst>
        </pc:spChg>
        <pc:spChg chg="mod">
          <ac:chgData name="Jak Toon" userId="10ea2932-47a7-45d2-a704-42cb67aaf642" providerId="ADAL" clId="{7C51BD63-8E00-43F7-9E13-06CC07AC419A}" dt="2025-01-14T11:05:49.823" v="257" actId="20577"/>
          <ac:spMkLst>
            <pc:docMk/>
            <pc:sldMk cId="1539569591" sldId="270"/>
            <ac:spMk id="11" creationId="{6155B9CA-7CB1-5AB9-4BA1-00DD8E700FD1}"/>
          </ac:spMkLst>
        </pc:spChg>
        <pc:spChg chg="mod">
          <ac:chgData name="Jak Toon" userId="10ea2932-47a7-45d2-a704-42cb67aaf642" providerId="ADAL" clId="{7C51BD63-8E00-43F7-9E13-06CC07AC419A}" dt="2025-01-14T11:17:18.311" v="436" actId="207"/>
          <ac:spMkLst>
            <pc:docMk/>
            <pc:sldMk cId="1539569591" sldId="270"/>
            <ac:spMk id="13" creationId="{1EF40A2A-19CC-EFFB-D97A-9FE2D93379F2}"/>
          </ac:spMkLst>
        </pc:spChg>
        <pc:spChg chg="add mod">
          <ac:chgData name="Jak Toon" userId="10ea2932-47a7-45d2-a704-42cb67aaf642" providerId="ADAL" clId="{7C51BD63-8E00-43F7-9E13-06CC07AC419A}" dt="2025-01-14T11:00:39.353" v="157" actId="20577"/>
          <ac:spMkLst>
            <pc:docMk/>
            <pc:sldMk cId="1539569591" sldId="270"/>
            <ac:spMk id="14" creationId="{191E1AA1-C80A-D4F1-5540-AEEDCBC3C532}"/>
          </ac:spMkLst>
        </pc:spChg>
        <pc:spChg chg="mod">
          <ac:chgData name="Jak Toon" userId="10ea2932-47a7-45d2-a704-42cb67aaf642" providerId="ADAL" clId="{7C51BD63-8E00-43F7-9E13-06CC07AC419A}" dt="2025-01-14T11:17:23.611" v="438" actId="207"/>
          <ac:spMkLst>
            <pc:docMk/>
            <pc:sldMk cId="1539569591" sldId="270"/>
            <ac:spMk id="15" creationId="{4EA6E603-2DB7-591A-8E36-2C0AA7A92C9F}"/>
          </ac:spMkLst>
        </pc:spChg>
        <pc:spChg chg="mod">
          <ac:chgData name="Jak Toon" userId="10ea2932-47a7-45d2-a704-42cb67aaf642" providerId="ADAL" clId="{7C51BD63-8E00-43F7-9E13-06CC07AC419A}" dt="2025-01-14T11:20:09.872" v="623" actId="20577"/>
          <ac:spMkLst>
            <pc:docMk/>
            <pc:sldMk cId="1539569591" sldId="270"/>
            <ac:spMk id="16" creationId="{B34233A4-6B17-4D4C-72DA-78785DA4369E}"/>
          </ac:spMkLst>
        </pc:spChg>
        <pc:spChg chg="mod">
          <ac:chgData name="Jak Toon" userId="10ea2932-47a7-45d2-a704-42cb67aaf642" providerId="ADAL" clId="{7C51BD63-8E00-43F7-9E13-06CC07AC419A}" dt="2025-01-14T11:17:28.880" v="439" actId="207"/>
          <ac:spMkLst>
            <pc:docMk/>
            <pc:sldMk cId="1539569591" sldId="270"/>
            <ac:spMk id="17" creationId="{93CEDD05-17E7-A4C9-39EB-B98A38E0BCCC}"/>
          </ac:spMkLst>
        </pc:spChg>
        <pc:spChg chg="mod">
          <ac:chgData name="Jak Toon" userId="10ea2932-47a7-45d2-a704-42cb67aaf642" providerId="ADAL" clId="{7C51BD63-8E00-43F7-9E13-06CC07AC419A}" dt="2025-01-14T11:17:21.044" v="437" actId="207"/>
          <ac:spMkLst>
            <pc:docMk/>
            <pc:sldMk cId="1539569591" sldId="270"/>
            <ac:spMk id="19" creationId="{BB963B32-EB12-5AF9-CE28-09525AE603EF}"/>
          </ac:spMkLst>
        </pc:spChg>
        <pc:spChg chg="mod">
          <ac:chgData name="Jak Toon" userId="10ea2932-47a7-45d2-a704-42cb67aaf642" providerId="ADAL" clId="{7C51BD63-8E00-43F7-9E13-06CC07AC419A}" dt="2025-01-14T11:11:53.708" v="393" actId="20578"/>
          <ac:spMkLst>
            <pc:docMk/>
            <pc:sldMk cId="1539569591" sldId="270"/>
            <ac:spMk id="20" creationId="{DE90B7F5-7F6A-8647-C713-15C48F6DFD55}"/>
          </ac:spMkLst>
        </pc:spChg>
        <pc:spChg chg="mod">
          <ac:chgData name="Jak Toon" userId="10ea2932-47a7-45d2-a704-42cb67aaf642" providerId="ADAL" clId="{7C51BD63-8E00-43F7-9E13-06CC07AC419A}" dt="2025-01-14T11:17:31.345" v="440" actId="207"/>
          <ac:spMkLst>
            <pc:docMk/>
            <pc:sldMk cId="1539569591" sldId="270"/>
            <ac:spMk id="21" creationId="{42AB7C39-686C-DD64-BB65-2407660A5F07}"/>
          </ac:spMkLst>
        </pc:spChg>
        <pc:spChg chg="mod">
          <ac:chgData name="Jak Toon" userId="10ea2932-47a7-45d2-a704-42cb67aaf642" providerId="ADAL" clId="{7C51BD63-8E00-43F7-9E13-06CC07AC419A}" dt="2025-01-14T11:11:53.708" v="393" actId="20578"/>
          <ac:spMkLst>
            <pc:docMk/>
            <pc:sldMk cId="1539569591" sldId="270"/>
            <ac:spMk id="22" creationId="{0695EEE9-39EC-F9E4-8978-B355CF596C47}"/>
          </ac:spMkLst>
        </pc:spChg>
        <pc:spChg chg="mod">
          <ac:chgData name="Jak Toon" userId="10ea2932-47a7-45d2-a704-42cb67aaf642" providerId="ADAL" clId="{7C51BD63-8E00-43F7-9E13-06CC07AC419A}" dt="2025-01-14T11:11:53.708" v="393" actId="20578"/>
          <ac:spMkLst>
            <pc:docMk/>
            <pc:sldMk cId="1539569591" sldId="270"/>
            <ac:spMk id="24" creationId="{EBADB1D0-6B80-F523-80E3-A869707DBE47}"/>
          </ac:spMkLst>
        </pc:spChg>
        <pc:spChg chg="mod">
          <ac:chgData name="Jak Toon" userId="10ea2932-47a7-45d2-a704-42cb67aaf642" providerId="ADAL" clId="{7C51BD63-8E00-43F7-9E13-06CC07AC419A}" dt="2025-01-14T11:11:53.708" v="393" actId="20578"/>
          <ac:spMkLst>
            <pc:docMk/>
            <pc:sldMk cId="1539569591" sldId="270"/>
            <ac:spMk id="25" creationId="{E0FCF5BD-FFDB-FE01-473C-456A682D86ED}"/>
          </ac:spMkLst>
        </pc:spChg>
        <pc:spChg chg="mod">
          <ac:chgData name="Jak Toon" userId="10ea2932-47a7-45d2-a704-42cb67aaf642" providerId="ADAL" clId="{7C51BD63-8E00-43F7-9E13-06CC07AC419A}" dt="2025-01-14T11:11:53.708" v="393" actId="20578"/>
          <ac:spMkLst>
            <pc:docMk/>
            <pc:sldMk cId="1539569591" sldId="270"/>
            <ac:spMk id="26" creationId="{0C5C93F0-FCE4-4197-7438-EC47D1704105}"/>
          </ac:spMkLst>
        </pc:spChg>
        <pc:spChg chg="mod">
          <ac:chgData name="Jak Toon" userId="10ea2932-47a7-45d2-a704-42cb67aaf642" providerId="ADAL" clId="{7C51BD63-8E00-43F7-9E13-06CC07AC419A}" dt="2025-01-14T11:11:53.708" v="393" actId="20578"/>
          <ac:spMkLst>
            <pc:docMk/>
            <pc:sldMk cId="1539569591" sldId="270"/>
            <ac:spMk id="27" creationId="{6722C62D-C0CA-368E-A8C1-8D50A8C77611}"/>
          </ac:spMkLst>
        </pc:spChg>
        <pc:spChg chg="mod">
          <ac:chgData name="Jak Toon" userId="10ea2932-47a7-45d2-a704-42cb67aaf642" providerId="ADAL" clId="{7C51BD63-8E00-43F7-9E13-06CC07AC419A}" dt="2025-01-14T11:02:41.649" v="173" actId="20577"/>
          <ac:spMkLst>
            <pc:docMk/>
            <pc:sldMk cId="1539569591" sldId="270"/>
            <ac:spMk id="30" creationId="{7C41D1E3-277A-4F91-F9B1-16A4AAA0280D}"/>
          </ac:spMkLst>
        </pc:spChg>
        <pc:spChg chg="mod">
          <ac:chgData name="Jak Toon" userId="10ea2932-47a7-45d2-a704-42cb67aaf642" providerId="ADAL" clId="{7C51BD63-8E00-43F7-9E13-06CC07AC419A}" dt="2025-01-14T11:00:05.524" v="143" actId="1037"/>
          <ac:spMkLst>
            <pc:docMk/>
            <pc:sldMk cId="1539569591" sldId="270"/>
            <ac:spMk id="31" creationId="{3E7A6474-44D9-7952-EF8B-A73AB42BF473}"/>
          </ac:spMkLst>
        </pc:spChg>
        <pc:spChg chg="mod">
          <ac:chgData name="Jak Toon" userId="10ea2932-47a7-45d2-a704-42cb67aaf642" providerId="ADAL" clId="{7C51BD63-8E00-43F7-9E13-06CC07AC419A}" dt="2025-01-14T11:00:05.524" v="143" actId="1037"/>
          <ac:spMkLst>
            <pc:docMk/>
            <pc:sldMk cId="1539569591" sldId="270"/>
            <ac:spMk id="32" creationId="{A12E986F-13E0-F75B-E0FA-08A9DC77F464}"/>
          </ac:spMkLst>
        </pc:spChg>
        <pc:spChg chg="mod">
          <ac:chgData name="Jak Toon" userId="10ea2932-47a7-45d2-a704-42cb67aaf642" providerId="ADAL" clId="{7C51BD63-8E00-43F7-9E13-06CC07AC419A}" dt="2025-01-14T11:00:05.524" v="143" actId="1037"/>
          <ac:spMkLst>
            <pc:docMk/>
            <pc:sldMk cId="1539569591" sldId="270"/>
            <ac:spMk id="33" creationId="{6BD55F87-0FCE-A246-3D03-A33DFBA288CF}"/>
          </ac:spMkLst>
        </pc:spChg>
        <pc:spChg chg="mod">
          <ac:chgData name="Jak Toon" userId="10ea2932-47a7-45d2-a704-42cb67aaf642" providerId="ADAL" clId="{7C51BD63-8E00-43F7-9E13-06CC07AC419A}" dt="2025-01-14T11:19:11.356" v="551" actId="313"/>
          <ac:spMkLst>
            <pc:docMk/>
            <pc:sldMk cId="1539569591" sldId="270"/>
            <ac:spMk id="37" creationId="{E6847833-BE59-97CE-BD87-54FFDBE01939}"/>
          </ac:spMkLst>
        </pc:spChg>
        <pc:spChg chg="mod">
          <ac:chgData name="Jak Toon" userId="10ea2932-47a7-45d2-a704-42cb67aaf642" providerId="ADAL" clId="{7C51BD63-8E00-43F7-9E13-06CC07AC419A}" dt="2025-01-14T11:18:41.739" v="484" actId="20577"/>
          <ac:spMkLst>
            <pc:docMk/>
            <pc:sldMk cId="1539569591" sldId="270"/>
            <ac:spMk id="39" creationId="{3D540173-3770-376F-1A26-E0C302FC8512}"/>
          </ac:spMkLst>
        </pc:spChg>
        <pc:spChg chg="mod">
          <ac:chgData name="Jak Toon" userId="10ea2932-47a7-45d2-a704-42cb67aaf642" providerId="ADAL" clId="{7C51BD63-8E00-43F7-9E13-06CC07AC419A}" dt="2025-01-14T11:20:35.096" v="687" actId="313"/>
          <ac:spMkLst>
            <pc:docMk/>
            <pc:sldMk cId="1539569591" sldId="270"/>
            <ac:spMk id="44" creationId="{0231EF36-A971-49DA-FCEC-7C76AB46638C}"/>
          </ac:spMkLst>
        </pc:spChg>
      </pc:sldChg>
    </pc:docChg>
  </pc:docChgLst>
  <pc:docChgLst>
    <pc:chgData name="Jak Toon" userId="10ea2932-47a7-45d2-a704-42cb67aaf642" providerId="ADAL" clId="{0CA694CD-543F-419C-A230-FC26CFE55AAF}"/>
    <pc:docChg chg="undo custSel modSld">
      <pc:chgData name="Jak Toon" userId="10ea2932-47a7-45d2-a704-42cb67aaf642" providerId="ADAL" clId="{0CA694CD-543F-419C-A230-FC26CFE55AAF}" dt="2023-10-03T09:34:02.445" v="236" actId="403"/>
      <pc:docMkLst>
        <pc:docMk/>
      </pc:docMkLst>
      <pc:sldChg chg="addSp delSp modSp mod">
        <pc:chgData name="Jak Toon" userId="10ea2932-47a7-45d2-a704-42cb67aaf642" providerId="ADAL" clId="{0CA694CD-543F-419C-A230-FC26CFE55AAF}" dt="2023-10-03T09:34:02.445" v="236" actId="403"/>
        <pc:sldMkLst>
          <pc:docMk/>
          <pc:sldMk cId="1539569591" sldId="270"/>
        </pc:sldMkLst>
      </pc:sldChg>
    </pc:docChg>
  </pc:docChgLst>
  <pc:docChgLst>
    <pc:chgData name="Head" userId="2da8c2e3-d6f3-40e9-953d-b2eca5ba9178" providerId="ADAL" clId="{7DAE93A8-2F5E-4580-B1DC-64E06B296A07}"/>
    <pc:docChg chg="undo custSel delSld modSld">
      <pc:chgData name="Head" userId="2da8c2e3-d6f3-40e9-953d-b2eca5ba9178" providerId="ADAL" clId="{7DAE93A8-2F5E-4580-B1DC-64E06B296A07}" dt="2024-09-25T15:21:02.597" v="25" actId="6549"/>
      <pc:docMkLst>
        <pc:docMk/>
      </pc:docMkLst>
      <pc:sldChg chg="modSp del mod">
        <pc:chgData name="Head" userId="2da8c2e3-d6f3-40e9-953d-b2eca5ba9178" providerId="ADAL" clId="{7DAE93A8-2F5E-4580-B1DC-64E06B296A07}" dt="2024-09-25T15:19:01.102" v="13" actId="47"/>
        <pc:sldMkLst>
          <pc:docMk/>
          <pc:sldMk cId="3325142146" sldId="260"/>
        </pc:sldMkLst>
      </pc:sldChg>
      <pc:sldChg chg="del">
        <pc:chgData name="Head" userId="2da8c2e3-d6f3-40e9-953d-b2eca5ba9178" providerId="ADAL" clId="{7DAE93A8-2F5E-4580-B1DC-64E06B296A07}" dt="2024-09-25T15:10:29.421" v="12" actId="47"/>
        <pc:sldMkLst>
          <pc:docMk/>
          <pc:sldMk cId="288905117" sldId="261"/>
        </pc:sldMkLst>
      </pc:sldChg>
      <pc:sldChg chg="del">
        <pc:chgData name="Head" userId="2da8c2e3-d6f3-40e9-953d-b2eca5ba9178" providerId="ADAL" clId="{7DAE93A8-2F5E-4580-B1DC-64E06B296A07}" dt="2024-09-25T15:10:29.421" v="12" actId="47"/>
        <pc:sldMkLst>
          <pc:docMk/>
          <pc:sldMk cId="4199350748" sldId="262"/>
        </pc:sldMkLst>
      </pc:sldChg>
      <pc:sldChg chg="addSp delSp modSp mod">
        <pc:chgData name="Head" userId="2da8c2e3-d6f3-40e9-953d-b2eca5ba9178" providerId="ADAL" clId="{7DAE93A8-2F5E-4580-B1DC-64E06B296A07}" dt="2024-09-25T15:21:02.597" v="25" actId="6549"/>
        <pc:sldMkLst>
          <pc:docMk/>
          <pc:sldMk cId="1539569591" sldId="270"/>
        </pc:sldMkLst>
      </pc:sldChg>
      <pc:sldChg chg="del">
        <pc:chgData name="Head" userId="2da8c2e3-d6f3-40e9-953d-b2eca5ba9178" providerId="ADAL" clId="{7DAE93A8-2F5E-4580-B1DC-64E06B296A07}" dt="2024-09-25T15:10:29.421" v="12" actId="47"/>
        <pc:sldMkLst>
          <pc:docMk/>
          <pc:sldMk cId="4231241824" sldId="272"/>
        </pc:sldMkLst>
      </pc:sldChg>
      <pc:sldChg chg="del">
        <pc:chgData name="Head" userId="2da8c2e3-d6f3-40e9-953d-b2eca5ba9178" providerId="ADAL" clId="{7DAE93A8-2F5E-4580-B1DC-64E06B296A07}" dt="2024-09-25T15:10:29.421" v="12" actId="47"/>
        <pc:sldMkLst>
          <pc:docMk/>
          <pc:sldMk cId="1352197356" sldId="273"/>
        </pc:sldMkLst>
      </pc:sldChg>
      <pc:sldChg chg="del">
        <pc:chgData name="Head" userId="2da8c2e3-d6f3-40e9-953d-b2eca5ba9178" providerId="ADAL" clId="{7DAE93A8-2F5E-4580-B1DC-64E06B296A07}" dt="2024-09-25T15:10:29.421" v="12" actId="47"/>
        <pc:sldMkLst>
          <pc:docMk/>
          <pc:sldMk cId="2176037057" sldId="275"/>
        </pc:sldMkLst>
      </pc:sldChg>
      <pc:sldChg chg="del">
        <pc:chgData name="Head" userId="2da8c2e3-d6f3-40e9-953d-b2eca5ba9178" providerId="ADAL" clId="{7DAE93A8-2F5E-4580-B1DC-64E06B296A07}" dt="2024-09-25T15:10:29.421" v="12" actId="47"/>
        <pc:sldMkLst>
          <pc:docMk/>
          <pc:sldMk cId="764995182" sldId="276"/>
        </pc:sldMkLst>
      </pc:sldChg>
      <pc:sldChg chg="del">
        <pc:chgData name="Head" userId="2da8c2e3-d6f3-40e9-953d-b2eca5ba9178" providerId="ADAL" clId="{7DAE93A8-2F5E-4580-B1DC-64E06B296A07}" dt="2024-09-25T15:10:29.421" v="12" actId="47"/>
        <pc:sldMkLst>
          <pc:docMk/>
          <pc:sldMk cId="3287430031" sldId="277"/>
        </pc:sldMkLst>
      </pc:sldChg>
      <pc:sldChg chg="del">
        <pc:chgData name="Head" userId="2da8c2e3-d6f3-40e9-953d-b2eca5ba9178" providerId="ADAL" clId="{7DAE93A8-2F5E-4580-B1DC-64E06B296A07}" dt="2024-09-25T15:10:29.421" v="12" actId="47"/>
        <pc:sldMkLst>
          <pc:docMk/>
          <pc:sldMk cId="4090705259" sldId="278"/>
        </pc:sldMkLst>
      </pc:sldChg>
      <pc:sldChg chg="del">
        <pc:chgData name="Head" userId="2da8c2e3-d6f3-40e9-953d-b2eca5ba9178" providerId="ADAL" clId="{7DAE93A8-2F5E-4580-B1DC-64E06B296A07}" dt="2024-09-25T15:10:29.421" v="12" actId="47"/>
        <pc:sldMkLst>
          <pc:docMk/>
          <pc:sldMk cId="2936976643" sldId="279"/>
        </pc:sldMkLst>
      </pc:sldChg>
      <pc:sldChg chg="delSp modSp mod">
        <pc:chgData name="Head" userId="2da8c2e3-d6f3-40e9-953d-b2eca5ba9178" providerId="ADAL" clId="{7DAE93A8-2F5E-4580-B1DC-64E06B296A07}" dt="2024-09-25T15:00:25.719" v="11" actId="14100"/>
        <pc:sldMkLst>
          <pc:docMk/>
          <pc:sldMk cId="3511776695" sldId="280"/>
        </pc:sldMkLst>
      </pc:sldChg>
    </pc:docChg>
  </pc:docChgLst>
  <pc:docChgLst>
    <pc:chgData name="Jak Toon" userId="10ea2932-47a7-45d2-a704-42cb67aaf642" providerId="ADAL" clId="{60A45430-2024-4E04-8A47-2ED3AFF6ECCF}"/>
    <pc:docChg chg="modSld">
      <pc:chgData name="Jak Toon" userId="10ea2932-47a7-45d2-a704-42cb67aaf642" providerId="ADAL" clId="{60A45430-2024-4E04-8A47-2ED3AFF6ECCF}" dt="2024-09-18T20:07:15.365" v="18" actId="404"/>
      <pc:docMkLst>
        <pc:docMk/>
      </pc:docMkLst>
      <pc:sldChg chg="modSp mod">
        <pc:chgData name="Jak Toon" userId="10ea2932-47a7-45d2-a704-42cb67aaf642" providerId="ADAL" clId="{60A45430-2024-4E04-8A47-2ED3AFF6ECCF}" dt="2024-09-18T20:05:48.036" v="3" actId="404"/>
        <pc:sldMkLst>
          <pc:docMk/>
          <pc:sldMk cId="4231241824" sldId="272"/>
        </pc:sldMkLst>
      </pc:sldChg>
      <pc:sldChg chg="modSp mod">
        <pc:chgData name="Jak Toon" userId="10ea2932-47a7-45d2-a704-42cb67aaf642" providerId="ADAL" clId="{60A45430-2024-4E04-8A47-2ED3AFF6ECCF}" dt="2024-09-18T20:06:00.646" v="4" actId="2711"/>
        <pc:sldMkLst>
          <pc:docMk/>
          <pc:sldMk cId="1352197356" sldId="273"/>
        </pc:sldMkLst>
      </pc:sldChg>
      <pc:sldChg chg="modSp mod">
        <pc:chgData name="Jak Toon" userId="10ea2932-47a7-45d2-a704-42cb67aaf642" providerId="ADAL" clId="{60A45430-2024-4E04-8A47-2ED3AFF6ECCF}" dt="2024-09-18T20:06:06.602" v="5" actId="2711"/>
        <pc:sldMkLst>
          <pc:docMk/>
          <pc:sldMk cId="2176037057" sldId="275"/>
        </pc:sldMkLst>
      </pc:sldChg>
      <pc:sldChg chg="modSp mod">
        <pc:chgData name="Jak Toon" userId="10ea2932-47a7-45d2-a704-42cb67aaf642" providerId="ADAL" clId="{60A45430-2024-4E04-8A47-2ED3AFF6ECCF}" dt="2024-09-18T20:06:14.576" v="6" actId="2711"/>
        <pc:sldMkLst>
          <pc:docMk/>
          <pc:sldMk cId="764995182" sldId="276"/>
        </pc:sldMkLst>
      </pc:sldChg>
      <pc:sldChg chg="modSp mod">
        <pc:chgData name="Jak Toon" userId="10ea2932-47a7-45d2-a704-42cb67aaf642" providerId="ADAL" clId="{60A45430-2024-4E04-8A47-2ED3AFF6ECCF}" dt="2024-09-18T20:06:32.058" v="10" actId="113"/>
        <pc:sldMkLst>
          <pc:docMk/>
          <pc:sldMk cId="3287430031" sldId="277"/>
        </pc:sldMkLst>
      </pc:sldChg>
      <pc:sldChg chg="modSp mod">
        <pc:chgData name="Jak Toon" userId="10ea2932-47a7-45d2-a704-42cb67aaf642" providerId="ADAL" clId="{60A45430-2024-4E04-8A47-2ED3AFF6ECCF}" dt="2024-09-18T20:07:15.365" v="18" actId="404"/>
        <pc:sldMkLst>
          <pc:docMk/>
          <pc:sldMk cId="4090705259" sldId="278"/>
        </pc:sldMkLst>
      </pc:sldChg>
      <pc:sldChg chg="modSp mod">
        <pc:chgData name="Jak Toon" userId="10ea2932-47a7-45d2-a704-42cb67aaf642" providerId="ADAL" clId="{60A45430-2024-4E04-8A47-2ED3AFF6ECCF}" dt="2024-09-18T20:06:48.327" v="12" actId="404"/>
        <pc:sldMkLst>
          <pc:docMk/>
          <pc:sldMk cId="2936976643" sldId="279"/>
        </pc:sldMkLst>
      </pc:sldChg>
    </pc:docChg>
  </pc:docChgLst>
  <pc:docChgLst>
    <pc:chgData name="Miss Senior" userId="S::ksenior@berryhill.notts.sch.uk::460b7969-b701-4953-949e-739a072b31e4" providerId="AD" clId="Web-{3FA82E8B-710A-4606-9B54-526254735243}"/>
    <pc:docChg chg="modSld">
      <pc:chgData name="Miss Senior" userId="S::ksenior@berryhill.notts.sch.uk::460b7969-b701-4953-949e-739a072b31e4" providerId="AD" clId="Web-{3FA82E8B-710A-4606-9B54-526254735243}" dt="2023-01-18T16:09:40.807" v="11" actId="1076"/>
      <pc:docMkLst>
        <pc:docMk/>
      </pc:docMkLst>
      <pc:sldChg chg="modSp">
        <pc:chgData name="Miss Senior" userId="S::ksenior@berryhill.notts.sch.uk::460b7969-b701-4953-949e-739a072b31e4" providerId="AD" clId="Web-{3FA82E8B-710A-4606-9B54-526254735243}" dt="2023-01-18T16:09:40.807" v="11" actId="1076"/>
        <pc:sldMkLst>
          <pc:docMk/>
          <pc:sldMk cId="2456144686" sldId="257"/>
        </pc:sldMkLst>
      </pc:sldChg>
    </pc:docChg>
  </pc:docChgLst>
  <pc:docChgLst>
    <pc:chgData name="Head" userId="2da8c2e3-d6f3-40e9-953d-b2eca5ba9178" providerId="ADAL" clId="{78BA60AA-623C-4D88-AFC3-8579EE277516}"/>
    <pc:docChg chg="undo custSel delSld modSld">
      <pc:chgData name="Head" userId="2da8c2e3-d6f3-40e9-953d-b2eca5ba9178" providerId="ADAL" clId="{78BA60AA-623C-4D88-AFC3-8579EE277516}" dt="2024-09-18T16:11:26.206" v="676" actId="20577"/>
      <pc:docMkLst>
        <pc:docMk/>
      </pc:docMkLst>
      <pc:sldChg chg="modSp del mod">
        <pc:chgData name="Head" userId="2da8c2e3-d6f3-40e9-953d-b2eca5ba9178" providerId="ADAL" clId="{78BA60AA-623C-4D88-AFC3-8579EE277516}" dt="2024-09-18T15:32:24.521" v="95" actId="2696"/>
        <pc:sldMkLst>
          <pc:docMk/>
          <pc:sldMk cId="1437748269" sldId="265"/>
        </pc:sldMkLst>
      </pc:sldChg>
      <pc:sldChg chg="modSp mod">
        <pc:chgData name="Head" userId="2da8c2e3-d6f3-40e9-953d-b2eca5ba9178" providerId="ADAL" clId="{78BA60AA-623C-4D88-AFC3-8579EE277516}" dt="2024-09-18T16:04:14.139" v="673" actId="20577"/>
        <pc:sldMkLst>
          <pc:docMk/>
          <pc:sldMk cId="1539569591" sldId="270"/>
        </pc:sldMkLst>
      </pc:sldChg>
      <pc:sldChg chg="addSp delSp modSp mod">
        <pc:chgData name="Head" userId="2da8c2e3-d6f3-40e9-953d-b2eca5ba9178" providerId="ADAL" clId="{78BA60AA-623C-4D88-AFC3-8579EE277516}" dt="2024-09-18T16:11:26.206" v="676" actId="20577"/>
        <pc:sldMkLst>
          <pc:docMk/>
          <pc:sldMk cId="2422343666" sldId="271"/>
        </pc:sldMkLst>
      </pc:sldChg>
    </pc:docChg>
  </pc:docChgLst>
  <pc:docChgLst>
    <pc:chgData name="Jak Toon" userId="10ea2932-47a7-45d2-a704-42cb67aaf642" providerId="ADAL" clId="{E776253A-0348-4C69-AB90-398A830EA4D7}"/>
    <pc:docChg chg="modSld">
      <pc:chgData name="Jak Toon" userId="10ea2932-47a7-45d2-a704-42cb67aaf642" providerId="ADAL" clId="{E776253A-0348-4C69-AB90-398A830EA4D7}" dt="2024-09-04T19:17:07.260" v="73" actId="20577"/>
      <pc:docMkLst>
        <pc:docMk/>
      </pc:docMkLst>
      <pc:sldChg chg="modSp mod">
        <pc:chgData name="Jak Toon" userId="10ea2932-47a7-45d2-a704-42cb67aaf642" providerId="ADAL" clId="{E776253A-0348-4C69-AB90-398A830EA4D7}" dt="2024-09-04T19:17:07.260" v="73" actId="20577"/>
        <pc:sldMkLst>
          <pc:docMk/>
          <pc:sldMk cId="1657302657" sldId="269"/>
        </pc:sldMkLst>
      </pc:sldChg>
    </pc:docChg>
  </pc:docChgLst>
  <pc:docChgLst>
    <pc:chgData name="Head" userId="2da8c2e3-d6f3-40e9-953d-b2eca5ba9178" providerId="ADAL" clId="{0DCC617A-9D51-444C-BDB4-5E2FE883CA47}"/>
    <pc:docChg chg="undo custSel addSld delSld modSld sldOrd">
      <pc:chgData name="Head" userId="2da8c2e3-d6f3-40e9-953d-b2eca5ba9178" providerId="ADAL" clId="{0DCC617A-9D51-444C-BDB4-5E2FE883CA47}" dt="2023-10-03T12:44:11.256" v="32" actId="14734"/>
      <pc:docMkLst>
        <pc:docMk/>
      </pc:docMkLst>
      <pc:sldChg chg="del">
        <pc:chgData name="Head" userId="2da8c2e3-d6f3-40e9-953d-b2eca5ba9178" providerId="ADAL" clId="{0DCC617A-9D51-444C-BDB4-5E2FE883CA47}" dt="2023-10-03T09:12:54.938" v="13" actId="2696"/>
        <pc:sldMkLst>
          <pc:docMk/>
          <pc:sldMk cId="2456144686" sldId="257"/>
        </pc:sldMkLst>
      </pc:sldChg>
      <pc:sldChg chg="modSp mod">
        <pc:chgData name="Head" userId="2da8c2e3-d6f3-40e9-953d-b2eca5ba9178" providerId="ADAL" clId="{0DCC617A-9D51-444C-BDB4-5E2FE883CA47}" dt="2023-10-03T09:08:47.254" v="9" actId="1035"/>
        <pc:sldMkLst>
          <pc:docMk/>
          <pc:sldMk cId="3325142146" sldId="260"/>
        </pc:sldMkLst>
      </pc:sldChg>
      <pc:sldChg chg="modSp mod">
        <pc:chgData name="Head" userId="2da8c2e3-d6f3-40e9-953d-b2eca5ba9178" providerId="ADAL" clId="{0DCC617A-9D51-444C-BDB4-5E2FE883CA47}" dt="2023-10-03T09:09:02.171" v="10" actId="14734"/>
        <pc:sldMkLst>
          <pc:docMk/>
          <pc:sldMk cId="4199350748" sldId="262"/>
        </pc:sldMkLst>
      </pc:sldChg>
      <pc:sldChg chg="del">
        <pc:chgData name="Head" userId="2da8c2e3-d6f3-40e9-953d-b2eca5ba9178" providerId="ADAL" clId="{0DCC617A-9D51-444C-BDB4-5E2FE883CA47}" dt="2023-10-03T09:12:54.938" v="13" actId="2696"/>
        <pc:sldMkLst>
          <pc:docMk/>
          <pc:sldMk cId="3033309549" sldId="263"/>
        </pc:sldMkLst>
      </pc:sldChg>
      <pc:sldChg chg="modSp mod ord">
        <pc:chgData name="Head" userId="2da8c2e3-d6f3-40e9-953d-b2eca5ba9178" providerId="ADAL" clId="{0DCC617A-9D51-444C-BDB4-5E2FE883CA47}" dt="2023-10-03T12:43:08.266" v="23" actId="14734"/>
        <pc:sldMkLst>
          <pc:docMk/>
          <pc:sldMk cId="1437748269" sldId="265"/>
        </pc:sldMkLst>
      </pc:sldChg>
      <pc:sldChg chg="del">
        <pc:chgData name="Head" userId="2da8c2e3-d6f3-40e9-953d-b2eca5ba9178" providerId="ADAL" clId="{0DCC617A-9D51-444C-BDB4-5E2FE883CA47}" dt="2023-10-03T09:12:54.938" v="13" actId="2696"/>
        <pc:sldMkLst>
          <pc:docMk/>
          <pc:sldMk cId="3172564461" sldId="266"/>
        </pc:sldMkLst>
      </pc:sldChg>
      <pc:sldChg chg="modSp add mod">
        <pc:chgData name="Head" userId="2da8c2e3-d6f3-40e9-953d-b2eca5ba9178" providerId="ADAL" clId="{0DCC617A-9D51-444C-BDB4-5E2FE883CA47}" dt="2023-10-03T12:44:11.256" v="32" actId="14734"/>
        <pc:sldMkLst>
          <pc:docMk/>
          <pc:sldMk cId="2422343666" sldId="271"/>
        </pc:sldMkLst>
      </pc:sldChg>
    </pc:docChg>
  </pc:docChgLst>
  <pc:docChgLst>
    <pc:chgData name="Head" userId="2da8c2e3-d6f3-40e9-953d-b2eca5ba9178" providerId="ADAL" clId="{1774D7FB-D68C-4E53-A39D-BCBF294767A9}"/>
    <pc:docChg chg="modNotesMaster">
      <pc:chgData name="Head" userId="2da8c2e3-d6f3-40e9-953d-b2eca5ba9178" providerId="ADAL" clId="{1774D7FB-D68C-4E53-A39D-BCBF294767A9}" dt="2023-06-16T14:06:07.807" v="1"/>
      <pc:docMkLst>
        <pc:docMk/>
      </pc:docMkLst>
    </pc:docChg>
  </pc:docChgLst>
  <pc:docChgLst>
    <pc:chgData name="Miss Senior" userId="460b7969-b701-4953-949e-739a072b31e4" providerId="ADAL" clId="{7C795E57-C69E-4B4F-972F-9C9B7B43DC4A}"/>
    <pc:docChg chg="undo custSel addSld delSld modSld">
      <pc:chgData name="Miss Senior" userId="460b7969-b701-4953-949e-739a072b31e4" providerId="ADAL" clId="{7C795E57-C69E-4B4F-972F-9C9B7B43DC4A}" dt="2023-03-22T16:22:54.597" v="11817" actId="20577"/>
      <pc:docMkLst>
        <pc:docMk/>
      </pc:docMkLst>
      <pc:sldChg chg="addSp delSp modSp del mod">
        <pc:chgData name="Miss Senior" userId="460b7969-b701-4953-949e-739a072b31e4" providerId="ADAL" clId="{7C795E57-C69E-4B4F-972F-9C9B7B43DC4A}" dt="2023-02-01T08:19:09.967" v="10617" actId="47"/>
        <pc:sldMkLst>
          <pc:docMk/>
          <pc:sldMk cId="1400870859" sldId="256"/>
        </pc:sldMkLst>
      </pc:sldChg>
      <pc:sldChg chg="modSp mod">
        <pc:chgData name="Miss Senior" userId="460b7969-b701-4953-949e-739a072b31e4" providerId="ADAL" clId="{7C795E57-C69E-4B4F-972F-9C9B7B43DC4A}" dt="2023-03-08T16:03:49.607" v="10638" actId="2084"/>
        <pc:sldMkLst>
          <pc:docMk/>
          <pc:sldMk cId="2456144686" sldId="257"/>
        </pc:sldMkLst>
      </pc:sldChg>
      <pc:sldChg chg="modSp mod">
        <pc:chgData name="Miss Senior" userId="460b7969-b701-4953-949e-739a072b31e4" providerId="ADAL" clId="{7C795E57-C69E-4B4F-972F-9C9B7B43DC4A}" dt="2023-01-10T12:56:56.261" v="7000" actId="20577"/>
        <pc:sldMkLst>
          <pc:docMk/>
          <pc:sldMk cId="3325142146" sldId="260"/>
        </pc:sldMkLst>
      </pc:sldChg>
      <pc:sldChg chg="modSp mod">
        <pc:chgData name="Miss Senior" userId="460b7969-b701-4953-949e-739a072b31e4" providerId="ADAL" clId="{7C795E57-C69E-4B4F-972F-9C9B7B43DC4A}" dt="2023-01-10T13:38:45.776" v="9379" actId="20577"/>
        <pc:sldMkLst>
          <pc:docMk/>
          <pc:sldMk cId="288905117" sldId="261"/>
        </pc:sldMkLst>
      </pc:sldChg>
      <pc:sldChg chg="modSp mod">
        <pc:chgData name="Miss Senior" userId="460b7969-b701-4953-949e-739a072b31e4" providerId="ADAL" clId="{7C795E57-C69E-4B4F-972F-9C9B7B43DC4A}" dt="2023-03-22T16:22:54.597" v="11817" actId="20577"/>
        <pc:sldMkLst>
          <pc:docMk/>
          <pc:sldMk cId="4199350748" sldId="262"/>
        </pc:sldMkLst>
      </pc:sldChg>
      <pc:sldChg chg="modSp mod">
        <pc:chgData name="Miss Senior" userId="460b7969-b701-4953-949e-739a072b31e4" providerId="ADAL" clId="{7C795E57-C69E-4B4F-972F-9C9B7B43DC4A}" dt="2023-03-08T16:06:50.739" v="10647" actId="2084"/>
        <pc:sldMkLst>
          <pc:docMk/>
          <pc:sldMk cId="3033309549" sldId="263"/>
        </pc:sldMkLst>
      </pc:sldChg>
      <pc:sldChg chg="modSp del mod">
        <pc:chgData name="Miss Senior" userId="460b7969-b701-4953-949e-739a072b31e4" providerId="ADAL" clId="{7C795E57-C69E-4B4F-972F-9C9B7B43DC4A}" dt="2023-01-05T09:28:00.587" v="418" actId="47"/>
        <pc:sldMkLst>
          <pc:docMk/>
          <pc:sldMk cId="1888213099" sldId="264"/>
        </pc:sldMkLst>
      </pc:sldChg>
      <pc:sldChg chg="modSp mod">
        <pc:chgData name="Miss Senior" userId="460b7969-b701-4953-949e-739a072b31e4" providerId="ADAL" clId="{7C795E57-C69E-4B4F-972F-9C9B7B43DC4A}" dt="2023-03-08T15:50:34.057" v="10628" actId="2084"/>
        <pc:sldMkLst>
          <pc:docMk/>
          <pc:sldMk cId="1437748269" sldId="265"/>
        </pc:sldMkLst>
      </pc:sldChg>
      <pc:sldChg chg="modSp mod">
        <pc:chgData name="Miss Senior" userId="460b7969-b701-4953-949e-739a072b31e4" providerId="ADAL" clId="{7C795E57-C69E-4B4F-972F-9C9B7B43DC4A}" dt="2023-03-08T16:07:34.806" v="10649" actId="2084"/>
        <pc:sldMkLst>
          <pc:docMk/>
          <pc:sldMk cId="3172564461" sldId="266"/>
        </pc:sldMkLst>
      </pc:sldChg>
      <pc:sldChg chg="modSp mod">
        <pc:chgData name="Miss Senior" userId="460b7969-b701-4953-949e-739a072b31e4" providerId="ADAL" clId="{7C795E57-C69E-4B4F-972F-9C9B7B43DC4A}" dt="2023-01-05T14:09:30.793" v="4523" actId="2164"/>
        <pc:sldMkLst>
          <pc:docMk/>
          <pc:sldMk cId="1144337571" sldId="267"/>
        </pc:sldMkLst>
      </pc:sldChg>
      <pc:sldChg chg="modSp add del mod">
        <pc:chgData name="Miss Senior" userId="460b7969-b701-4953-949e-739a072b31e4" providerId="ADAL" clId="{7C795E57-C69E-4B4F-972F-9C9B7B43DC4A}" dt="2023-01-05T09:28:00.587" v="418" actId="47"/>
        <pc:sldMkLst>
          <pc:docMk/>
          <pc:sldMk cId="1146100513" sldId="268"/>
        </pc:sldMkLst>
      </pc:sldChg>
      <pc:sldChg chg="modSp add del mod">
        <pc:chgData name="Miss Senior" userId="460b7969-b701-4953-949e-739a072b31e4" providerId="ADAL" clId="{7C795E57-C69E-4B4F-972F-9C9B7B43DC4A}" dt="2023-01-05T11:44:53.358" v="2267" actId="47"/>
        <pc:sldMkLst>
          <pc:docMk/>
          <pc:sldMk cId="2030384721" sldId="268"/>
        </pc:sldMkLst>
      </pc:sldChg>
      <pc:sldChg chg="modSp add mod">
        <pc:chgData name="Miss Senior" userId="460b7969-b701-4953-949e-739a072b31e4" providerId="ADAL" clId="{7C795E57-C69E-4B4F-972F-9C9B7B43DC4A}" dt="2023-01-05T14:09:17.155" v="4521" actId="2164"/>
        <pc:sldMkLst>
          <pc:docMk/>
          <pc:sldMk cId="4101296880" sldId="268"/>
        </pc:sldMkLst>
      </pc:sldChg>
      <pc:sldChg chg="add del">
        <pc:chgData name="Miss Senior" userId="460b7969-b701-4953-949e-739a072b31e4" providerId="ADAL" clId="{7C795E57-C69E-4B4F-972F-9C9B7B43DC4A}" dt="2023-01-05T11:44:53.358" v="2267" actId="47"/>
        <pc:sldMkLst>
          <pc:docMk/>
          <pc:sldMk cId="1364062352" sldId="269"/>
        </pc:sldMkLst>
      </pc:sldChg>
      <pc:sldChg chg="modSp add mod">
        <pc:chgData name="Miss Senior" userId="460b7969-b701-4953-949e-739a072b31e4" providerId="ADAL" clId="{7C795E57-C69E-4B4F-972F-9C9B7B43DC4A}" dt="2023-01-05T14:09:05.266" v="4520" actId="20577"/>
        <pc:sldMkLst>
          <pc:docMk/>
          <pc:sldMk cId="1657302657" sldId="269"/>
        </pc:sldMkLst>
      </pc:sldChg>
      <pc:sldChg chg="delSp modSp add mod">
        <pc:chgData name="Miss Senior" userId="460b7969-b701-4953-949e-739a072b31e4" providerId="ADAL" clId="{7C795E57-C69E-4B4F-972F-9C9B7B43DC4A}" dt="2023-03-08T16:35:07.570" v="10859" actId="20577"/>
        <pc:sldMkLst>
          <pc:docMk/>
          <pc:sldMk cId="1539569591" sldId="270"/>
        </pc:sldMkLst>
      </pc:sldChg>
      <pc:sldChg chg="add del">
        <pc:chgData name="Miss Senior" userId="460b7969-b701-4953-949e-739a072b31e4" providerId="ADAL" clId="{7C795E57-C69E-4B4F-972F-9C9B7B43DC4A}" dt="2023-01-05T11:44:53.358" v="2267" actId="47"/>
        <pc:sldMkLst>
          <pc:docMk/>
          <pc:sldMk cId="1767148020" sldId="270"/>
        </pc:sldMkLst>
      </pc:sldChg>
      <pc:sldChg chg="modSp add del mod">
        <pc:chgData name="Miss Senior" userId="460b7969-b701-4953-949e-739a072b31e4" providerId="ADAL" clId="{7C795E57-C69E-4B4F-972F-9C9B7B43DC4A}" dt="2023-01-10T12:34:04.981" v="5917" actId="47"/>
        <pc:sldMkLst>
          <pc:docMk/>
          <pc:sldMk cId="1991797002" sldId="271"/>
        </pc:sldMkLst>
      </pc:sldChg>
    </pc:docChg>
  </pc:docChgLst>
  <pc:docChgLst>
    <pc:chgData name="Head" userId="2da8c2e3-d6f3-40e9-953d-b2eca5ba9178" providerId="ADAL" clId="{5C573840-DCAC-46D1-9728-D2E062084B45}"/>
    <pc:docChg chg="custSel modSld">
      <pc:chgData name="Head" userId="2da8c2e3-d6f3-40e9-953d-b2eca5ba9178" providerId="ADAL" clId="{5C573840-DCAC-46D1-9728-D2E062084B45}" dt="2023-06-01T15:07:44.250" v="201" actId="6549"/>
      <pc:docMkLst>
        <pc:docMk/>
      </pc:docMkLst>
      <pc:sldChg chg="modSp mod">
        <pc:chgData name="Head" userId="2da8c2e3-d6f3-40e9-953d-b2eca5ba9178" providerId="ADAL" clId="{5C573840-DCAC-46D1-9728-D2E062084B45}" dt="2023-06-01T15:07:44.250" v="201" actId="6549"/>
        <pc:sldMkLst>
          <pc:docMk/>
          <pc:sldMk cId="1437748269" sldId="265"/>
        </pc:sldMkLst>
      </pc:sldChg>
      <pc:sldChg chg="modSp mod">
        <pc:chgData name="Head" userId="2da8c2e3-d6f3-40e9-953d-b2eca5ba9178" providerId="ADAL" clId="{5C573840-DCAC-46D1-9728-D2E062084B45}" dt="2023-06-01T14:56:06.362" v="62" actId="20577"/>
        <pc:sldMkLst>
          <pc:docMk/>
          <pc:sldMk cId="1539569591" sldId="270"/>
        </pc:sldMkLst>
      </pc:sldChg>
    </pc:docChg>
  </pc:docChgLst>
  <pc:docChgLst>
    <pc:chgData name="Head" userId="2da8c2e3-d6f3-40e9-953d-b2eca5ba9178" providerId="ADAL" clId="{3C7DEE8D-0247-4943-A693-07A49635796C}"/>
    <pc:docChg chg="undo redo custSel modSld modNotesMaster">
      <pc:chgData name="Head" userId="2da8c2e3-d6f3-40e9-953d-b2eca5ba9178" providerId="ADAL" clId="{3C7DEE8D-0247-4943-A693-07A49635796C}" dt="2023-02-13T11:07:50.143" v="348" actId="1036"/>
      <pc:docMkLst>
        <pc:docMk/>
      </pc:docMkLst>
      <pc:sldChg chg="addSp delSp modSp mod">
        <pc:chgData name="Head" userId="2da8c2e3-d6f3-40e9-953d-b2eca5ba9178" providerId="ADAL" clId="{3C7DEE8D-0247-4943-A693-07A49635796C}" dt="2023-02-13T11:07:50.143" v="348" actId="1036"/>
        <pc:sldMkLst>
          <pc:docMk/>
          <pc:sldMk cId="1539569591" sldId="270"/>
        </pc:sldMkLst>
      </pc:sldChg>
    </pc:docChg>
  </pc:docChgLst>
  <pc:docChgLst>
    <pc:chgData name="Miss Senior" userId="S::ksenior@berryhill.notts.sch.uk::460b7969-b701-4953-949e-739a072b31e4" providerId="AD" clId="Web-{096B691F-150A-4A5B-8AB8-814E43BCDEC2}"/>
    <pc:docChg chg="modSld">
      <pc:chgData name="Miss Senior" userId="S::ksenior@berryhill.notts.sch.uk::460b7969-b701-4953-949e-739a072b31e4" providerId="AD" clId="Web-{096B691F-150A-4A5B-8AB8-814E43BCDEC2}" dt="2023-01-10T16:28:37.222" v="1"/>
      <pc:docMkLst>
        <pc:docMk/>
      </pc:docMkLst>
      <pc:sldChg chg="modSp">
        <pc:chgData name="Miss Senior" userId="S::ksenior@berryhill.notts.sch.uk::460b7969-b701-4953-949e-739a072b31e4" providerId="AD" clId="Web-{096B691F-150A-4A5B-8AB8-814E43BCDEC2}" dt="2023-01-10T16:28:37.222" v="1"/>
        <pc:sldMkLst>
          <pc:docMk/>
          <pc:sldMk cId="4199350748" sldId="26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4302442" cy="723283"/>
          </a:xfrm>
          <a:prstGeom prst="rect">
            <a:avLst/>
          </a:prstGeom>
        </p:spPr>
        <p:txBody>
          <a:bodyPr vert="horz" lIns="135635" tIns="67818" rIns="135635" bIns="67818" rtlCol="0"/>
          <a:lstStyle>
            <a:lvl1pPr algn="l">
              <a:defRPr sz="1800"/>
            </a:lvl1pPr>
          </a:lstStyle>
          <a:p>
            <a:endParaRPr lang="en-GB"/>
          </a:p>
        </p:txBody>
      </p:sp>
      <p:sp>
        <p:nvSpPr>
          <p:cNvPr id="3" name="Date Placeholder 2"/>
          <p:cNvSpPr>
            <a:spLocks noGrp="1"/>
          </p:cNvSpPr>
          <p:nvPr>
            <p:ph type="dt" idx="1"/>
          </p:nvPr>
        </p:nvSpPr>
        <p:spPr>
          <a:xfrm>
            <a:off x="5621949" y="0"/>
            <a:ext cx="4302442" cy="723283"/>
          </a:xfrm>
          <a:prstGeom prst="rect">
            <a:avLst/>
          </a:prstGeom>
        </p:spPr>
        <p:txBody>
          <a:bodyPr vert="horz" lIns="135635" tIns="67818" rIns="135635" bIns="67818" rtlCol="0"/>
          <a:lstStyle>
            <a:lvl1pPr algn="r">
              <a:defRPr sz="1800"/>
            </a:lvl1pPr>
          </a:lstStyle>
          <a:p>
            <a:fld id="{1A67A8AF-7D6A-4411-816B-9561C3F313DA}" type="datetimeFigureOut">
              <a:rPr lang="en-GB" smtClean="0"/>
              <a:t>14/01/2025</a:t>
            </a:fld>
            <a:endParaRPr lang="en-GB"/>
          </a:p>
        </p:txBody>
      </p:sp>
      <p:sp>
        <p:nvSpPr>
          <p:cNvPr id="4" name="Slide Image Placeholder 3"/>
          <p:cNvSpPr>
            <a:spLocks noGrp="1" noRot="1" noChangeAspect="1"/>
          </p:cNvSpPr>
          <p:nvPr>
            <p:ph type="sldImg" idx="2"/>
          </p:nvPr>
        </p:nvSpPr>
        <p:spPr>
          <a:xfrm>
            <a:off x="1720850" y="1801813"/>
            <a:ext cx="6484938" cy="4865687"/>
          </a:xfrm>
          <a:prstGeom prst="rect">
            <a:avLst/>
          </a:prstGeom>
          <a:noFill/>
          <a:ln w="12700">
            <a:solidFill>
              <a:prstClr val="black"/>
            </a:solidFill>
          </a:ln>
        </p:spPr>
        <p:txBody>
          <a:bodyPr vert="horz" lIns="135635" tIns="67818" rIns="135635" bIns="67818" rtlCol="0" anchor="ctr"/>
          <a:lstStyle/>
          <a:p>
            <a:endParaRPr lang="en-GB"/>
          </a:p>
        </p:txBody>
      </p:sp>
      <p:sp>
        <p:nvSpPr>
          <p:cNvPr id="5" name="Notes Placeholder 4"/>
          <p:cNvSpPr>
            <a:spLocks noGrp="1"/>
          </p:cNvSpPr>
          <p:nvPr>
            <p:ph type="body" sz="quarter" idx="3"/>
          </p:nvPr>
        </p:nvSpPr>
        <p:spPr>
          <a:xfrm>
            <a:off x="993563" y="6938153"/>
            <a:ext cx="7939512" cy="5674233"/>
          </a:xfrm>
          <a:prstGeom prst="rect">
            <a:avLst/>
          </a:prstGeom>
        </p:spPr>
        <p:txBody>
          <a:bodyPr vert="horz" lIns="135635" tIns="67818" rIns="135635" bIns="6781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13691217"/>
            <a:ext cx="4302442" cy="723283"/>
          </a:xfrm>
          <a:prstGeom prst="rect">
            <a:avLst/>
          </a:prstGeom>
        </p:spPr>
        <p:txBody>
          <a:bodyPr vert="horz" lIns="135635" tIns="67818" rIns="135635" bIns="67818" rtlCol="0" anchor="b"/>
          <a:lstStyle>
            <a:lvl1pPr algn="l">
              <a:defRPr sz="1800"/>
            </a:lvl1pPr>
          </a:lstStyle>
          <a:p>
            <a:endParaRPr lang="en-GB"/>
          </a:p>
        </p:txBody>
      </p:sp>
      <p:sp>
        <p:nvSpPr>
          <p:cNvPr id="7" name="Slide Number Placeholder 6"/>
          <p:cNvSpPr>
            <a:spLocks noGrp="1"/>
          </p:cNvSpPr>
          <p:nvPr>
            <p:ph type="sldNum" sz="quarter" idx="5"/>
          </p:nvPr>
        </p:nvSpPr>
        <p:spPr>
          <a:xfrm>
            <a:off x="5621949" y="13691217"/>
            <a:ext cx="4302442" cy="723283"/>
          </a:xfrm>
          <a:prstGeom prst="rect">
            <a:avLst/>
          </a:prstGeom>
        </p:spPr>
        <p:txBody>
          <a:bodyPr vert="horz" lIns="135635" tIns="67818" rIns="135635" bIns="67818" rtlCol="0" anchor="b"/>
          <a:lstStyle>
            <a:lvl1pPr algn="r">
              <a:defRPr sz="1800"/>
            </a:lvl1pPr>
          </a:lstStyle>
          <a:p>
            <a:fld id="{A95BA165-7E00-411F-918D-B96B4B7BD35B}" type="slidenum">
              <a:rPr lang="en-GB" smtClean="0"/>
              <a:t>‹#›</a:t>
            </a:fld>
            <a:endParaRPr lang="en-GB"/>
          </a:p>
        </p:txBody>
      </p:sp>
    </p:spTree>
    <p:extLst>
      <p:ext uri="{BB962C8B-B14F-4D97-AF65-F5344CB8AC3E}">
        <p14:creationId xmlns:p14="http://schemas.microsoft.com/office/powerpoint/2010/main" val="356235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p>
        </p:txBody>
      </p:sp>
      <p:sp>
        <p:nvSpPr>
          <p:cNvPr id="4" name="Date Placeholder 3"/>
          <p:cNvSpPr>
            <a:spLocks noGrp="1"/>
          </p:cNvSpPr>
          <p:nvPr>
            <p:ph type="dt" sz="half" idx="10"/>
          </p:nvPr>
        </p:nvSpPr>
        <p:spPr/>
        <p:txBody>
          <a:bodyPr/>
          <a:lstStyle/>
          <a:p>
            <a:fld id="{67EB7A10-6602-4469-B550-BED336167252}" type="datetimeFigureOut">
              <a:rPr lang="en-GB" smtClean="0"/>
              <a:t>14/01/2025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1509416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EB7A10-6602-4469-B550-BED336167252}" type="datetimeFigureOut">
              <a:rPr lang="en-GB" smtClean="0"/>
              <a:t>14/01/2025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3489079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7EB7A10-6602-4469-B550-BED336167252}" type="datetimeFigureOut">
              <a:rPr lang="en-GB" smtClean="0"/>
              <a:t>14/01/2025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192615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1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808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7EB7A10-6602-4469-B550-BED336167252}" type="datetimeFigureOut">
              <a:rPr lang="en-GB" smtClean="0"/>
              <a:t>14/01/2025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12786626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7EB7A10-6602-4469-B550-BED336167252}" type="datetimeFigureOut">
              <a:rPr lang="en-GB" smtClean="0"/>
              <a:t>14/01/2025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2662481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7EB7A10-6602-4469-B550-BED336167252}" type="datetimeFigureOut">
              <a:rPr lang="en-GB" smtClean="0"/>
              <a:t>14/01/2025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3686103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EB7A10-6602-4469-B550-BED336167252}" type="datetimeFigureOut">
              <a:rPr lang="en-GB" smtClean="0"/>
              <a:t>14/01/2025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2130585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67EB7A10-6602-4469-B550-BED336167252}" type="datetimeFigureOut">
              <a:rPr lang="en-GB" smtClean="0"/>
              <a:t>14/01/2025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1862927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67EB7A10-6602-4469-B550-BED336167252}" type="datetimeFigureOut">
              <a:rPr lang="en-GB" smtClean="0"/>
              <a:t>14/01/2025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3664186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EB7A10-6602-4469-B550-BED336167252}" type="datetimeFigureOut">
              <a:rPr lang="en-GB" smtClean="0"/>
              <a:t>14/01/2025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2132929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EB7A10-6602-4469-B550-BED336167252}" type="datetimeFigureOut">
              <a:rPr lang="en-GB" smtClean="0"/>
              <a:t>14/01/2025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2867848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67EB7A10-6602-4469-B550-BED336167252}" type="datetimeFigureOut">
              <a:rPr lang="en-GB" smtClean="0"/>
              <a:t>14/01/2025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BD5CEC0A-CFDD-4441-B1B7-78FDF106F2BA}" type="slidenum">
              <a:rPr lang="en-GB" smtClean="0"/>
              <a:t>‹#›</a:t>
            </a:fld>
            <a:endParaRPr lang="en-GB"/>
          </a:p>
        </p:txBody>
      </p:sp>
    </p:spTree>
    <p:extLst>
      <p:ext uri="{BB962C8B-B14F-4D97-AF65-F5344CB8AC3E}">
        <p14:creationId xmlns:p14="http://schemas.microsoft.com/office/powerpoint/2010/main" val="107539580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1.pn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0.png"/><Relationship Id="rId2" Type="http://schemas.openxmlformats.org/officeDocument/2006/relationships/image" Target="../media/image1.png"/><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5.png"/><Relationship Id="rId11" Type="http://schemas.microsoft.com/office/2007/relationships/hdphoto" Target="../media/hdphoto1.wdp"/><Relationship Id="rId5" Type="http://schemas.openxmlformats.org/officeDocument/2006/relationships/image" Target="../media/image4.svg"/><Relationship Id="rId15" Type="http://schemas.openxmlformats.org/officeDocument/2006/relationships/image" Target="../media/image13.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2D3E622-736B-137D-80C3-099CBF4666DB}"/>
              </a:ext>
            </a:extLst>
          </p:cNvPr>
          <p:cNvSpPr txBox="1"/>
          <p:nvPr/>
        </p:nvSpPr>
        <p:spPr>
          <a:xfrm>
            <a:off x="841466" y="938758"/>
            <a:ext cx="1833066" cy="46166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black"/>
                </a:solidFill>
                <a:effectLst/>
                <a:uLnTx/>
                <a:uFillTx/>
                <a:latin typeface="Blue Eye" pitchFamily="50" charset="0"/>
                <a:ea typeface="+mn-ea"/>
                <a:cs typeface="+mn-cs"/>
              </a:rPr>
              <a:t>Intent</a:t>
            </a:r>
            <a:r>
              <a:rPr kumimoji="0" lang="en-GB" sz="1400" b="1" i="0" u="none" strike="noStrike" kern="1200" cap="none" spc="0" normalizeH="0" baseline="0" noProof="0">
                <a:ln>
                  <a:noFill/>
                </a:ln>
                <a:solidFill>
                  <a:prstClr val="black"/>
                </a:solidFill>
                <a:effectLst/>
                <a:uLnTx/>
                <a:uFillTx/>
                <a:latin typeface="Blue Eye" pitchFamily="50" charset="0"/>
                <a:ea typeface="+mn-ea"/>
                <a:cs typeface="+mn-cs"/>
              </a:rPr>
              <a:t> </a:t>
            </a:r>
            <a:r>
              <a:rPr kumimoji="0" lang="en-GB" sz="1400" b="0" i="0" u="none" strike="noStrike" kern="1200" cap="none" spc="0" normalizeH="0" baseline="0" noProof="0">
                <a:ln>
                  <a:noFill/>
                </a:ln>
                <a:solidFill>
                  <a:prstClr val="black"/>
                </a:solidFill>
                <a:effectLst/>
                <a:uLnTx/>
                <a:uFillTx/>
                <a:latin typeface="Blue Eye" pitchFamily="50" charset="0"/>
                <a:ea typeface="+mn-ea"/>
                <a:cs typeface="+mn-cs"/>
              </a:rPr>
              <a:t>– We aim to…</a:t>
            </a:r>
            <a:endParaRPr kumimoji="0" lang="en-GB" sz="2800" b="0" i="0" u="none" strike="noStrike" kern="1200" cap="none" spc="0" normalizeH="0" baseline="0" noProof="0">
              <a:ln>
                <a:noFill/>
              </a:ln>
              <a:solidFill>
                <a:prstClr val="black"/>
              </a:solidFill>
              <a:effectLst/>
              <a:uLnTx/>
              <a:uFillTx/>
              <a:latin typeface="Blue Eye" pitchFamily="50" charset="0"/>
              <a:ea typeface="+mn-ea"/>
              <a:cs typeface="+mn-cs"/>
            </a:endParaRPr>
          </a:p>
        </p:txBody>
      </p:sp>
      <p:pic>
        <p:nvPicPr>
          <p:cNvPr id="6" name="Graphic 5" descr="Bullseye with solid fill">
            <a:extLst>
              <a:ext uri="{FF2B5EF4-FFF2-40B4-BE49-F238E27FC236}">
                <a16:creationId xmlns:a16="http://schemas.microsoft.com/office/drawing/2014/main" id="{9E18905F-792E-5C50-F38E-CB75A32C887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80060" y="955486"/>
            <a:ext cx="381000" cy="381000"/>
          </a:xfrm>
          <a:prstGeom prst="rect">
            <a:avLst/>
          </a:prstGeom>
        </p:spPr>
      </p:pic>
      <p:sp>
        <p:nvSpPr>
          <p:cNvPr id="7" name="TextBox 6">
            <a:extLst>
              <a:ext uri="{FF2B5EF4-FFF2-40B4-BE49-F238E27FC236}">
                <a16:creationId xmlns:a16="http://schemas.microsoft.com/office/drawing/2014/main" id="{B367D336-B75F-93DF-DB1B-E7F956476159}"/>
              </a:ext>
            </a:extLst>
          </p:cNvPr>
          <p:cNvSpPr txBox="1"/>
          <p:nvPr/>
        </p:nvSpPr>
        <p:spPr>
          <a:xfrm>
            <a:off x="6758460" y="2681287"/>
            <a:ext cx="5811152" cy="5601533"/>
          </a:xfrm>
          <a:prstGeom prst="rect">
            <a:avLst/>
          </a:prstGeom>
          <a:noFill/>
          <a:ln w="38100">
            <a:no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Blue Eye" pitchFamily="50" charset="0"/>
                <a:ea typeface="+mn-ea"/>
                <a:cs typeface="+mn-cs"/>
              </a:rPr>
              <a:t>The National Curriculum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Blue Eye" pitchFamily="50" charset="0"/>
                <a:ea typeface="+mn-ea"/>
                <a:cs typeface="+mn-cs"/>
              </a:rPr>
              <a:t>Key stage 1 pupils should be taught:</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to understand what algorithms are; how they are implemented as programs on digital devices; and that programs execute by following precise and unambiguous instructions</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prstClr val="black"/>
                </a:solidFill>
                <a:latin typeface="OpenDyslexic" panose="00000500000000000000" pitchFamily="50" charset="0"/>
              </a:rPr>
              <a:t>to c</a:t>
            </a:r>
            <a:r>
              <a:rPr kumimoji="0" lang="en-GB" sz="1000" b="0" i="0" u="none" strike="noStrike" kern="1200" cap="none" spc="0" normalizeH="0" baseline="0" noProof="0" dirty="0" err="1">
                <a:ln>
                  <a:noFill/>
                </a:ln>
                <a:solidFill>
                  <a:prstClr val="black"/>
                </a:solidFill>
                <a:effectLst/>
                <a:uLnTx/>
                <a:uFillTx/>
                <a:latin typeface="OpenDyslexic" panose="00000500000000000000" pitchFamily="50" charset="0"/>
                <a:ea typeface="+mn-ea"/>
                <a:cs typeface="+mn-cs"/>
              </a:rPr>
              <a:t>reate</a:t>
            </a:r>
            <a:r>
              <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 and debug simple programs</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prstClr val="black"/>
                </a:solidFill>
                <a:latin typeface="OpenDyslexic" panose="00000500000000000000" pitchFamily="50" charset="0"/>
              </a:rPr>
              <a:t>t</a:t>
            </a:r>
            <a:r>
              <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o use logical reasoning to predict the behaviour of simple programs</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prstClr val="black"/>
                </a:solidFill>
                <a:latin typeface="OpenDyslexic" panose="00000500000000000000" pitchFamily="50" charset="0"/>
              </a:rPr>
              <a:t>to use technology purposefully to create, organise, store, manipulate and retrieve digital content</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prstClr val="black"/>
                </a:solidFill>
                <a:latin typeface="OpenDyslexic" panose="00000500000000000000" pitchFamily="50" charset="0"/>
              </a:rPr>
              <a:t>to Use technology safely and respectfully, keeping personal information private; identify where to go for help and support when they have concerns about content or contact on the internet or other online technologies</a:t>
            </a:r>
            <a:endPar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Blue Eye" pitchFamily="50" charset="0"/>
                <a:ea typeface="+mn-ea"/>
                <a:cs typeface="+mn-cs"/>
              </a:rPr>
              <a:t>Key stage 2 Pupils should be taught:</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prstClr val="black"/>
                </a:solidFill>
                <a:latin typeface="OpenDyslexic" panose="00000500000000000000" pitchFamily="50" charset="0"/>
              </a:rPr>
              <a:t>to design, write and debug programs that accomplish specific goals, including controlling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prstClr val="black"/>
                </a:solidFill>
                <a:latin typeface="OpenDyslexic" panose="00000500000000000000" pitchFamily="50" charset="0"/>
              </a:rPr>
              <a:t>or simulating physical systems; solve problems by decomposing them into smaller parts</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prstClr val="black"/>
                </a:solidFill>
                <a:latin typeface="OpenDyslexic" panose="00000500000000000000" pitchFamily="50" charset="0"/>
              </a:rPr>
              <a:t>to</a:t>
            </a:r>
            <a:r>
              <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 use sequence, selection, and repetition in programs; work with variables and various forms of input and output</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prstClr val="black"/>
                </a:solidFill>
                <a:latin typeface="OpenDyslexic" panose="00000500000000000000" pitchFamily="50" charset="0"/>
              </a:rPr>
              <a:t>to </a:t>
            </a:r>
            <a:r>
              <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use logical reasoning to explain how some simple algorithms work and to detect and correct errors in algorithms and programs</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to understand computer networks including the internet; how they can provide multiple services, such as the world wide web; and the opportunities they offer for communication and collaboration</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to use search technologies effectively, appreciate how results are selected and ranked, and be discerning in evaluating digital content</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to select, use and combine a variety of software (including internet services) on a range of digital devices to design and create a range of programs, systems and content that accomplish given goals, including collecting, analysing, evaluating and presenting data and information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to use technology safely, respectfully and responsibly; recognise acceptable/unacceptable behaviour; identify a range of ways to report concerns about content and contact.</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p:txBody>
      </p:sp>
      <p:sp>
        <p:nvSpPr>
          <p:cNvPr id="8" name="Scroll: Horizontal 7">
            <a:extLst>
              <a:ext uri="{FF2B5EF4-FFF2-40B4-BE49-F238E27FC236}">
                <a16:creationId xmlns:a16="http://schemas.microsoft.com/office/drawing/2014/main" id="{4A083587-65AD-E772-2D71-CB804E60B5E6}"/>
              </a:ext>
            </a:extLst>
          </p:cNvPr>
          <p:cNvSpPr/>
          <p:nvPr/>
        </p:nvSpPr>
        <p:spPr>
          <a:xfrm>
            <a:off x="1744024" y="77437"/>
            <a:ext cx="1518685" cy="479525"/>
          </a:xfrm>
          <a:prstGeom prst="horizontalScroll">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348DA036-5D3B-BEF3-150E-F3D2F1670DFD}"/>
              </a:ext>
            </a:extLst>
          </p:cNvPr>
          <p:cNvSpPr txBox="1"/>
          <p:nvPr/>
        </p:nvSpPr>
        <p:spPr>
          <a:xfrm>
            <a:off x="1818124" y="119050"/>
            <a:ext cx="1411648"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Mathlete Skinny" panose="00000400000000000000" pitchFamily="50" charset="0"/>
                <a:ea typeface="+mn-ea"/>
                <a:cs typeface="+mn-cs"/>
              </a:rPr>
              <a:t>Subject on a page</a:t>
            </a:r>
          </a:p>
        </p:txBody>
      </p:sp>
      <p:sp>
        <p:nvSpPr>
          <p:cNvPr id="23" name="TextBox 22">
            <a:extLst>
              <a:ext uri="{FF2B5EF4-FFF2-40B4-BE49-F238E27FC236}">
                <a16:creationId xmlns:a16="http://schemas.microsoft.com/office/drawing/2014/main" id="{328EF6E8-0FF9-2685-94C2-8747BA4BD33D}"/>
              </a:ext>
            </a:extLst>
          </p:cNvPr>
          <p:cNvSpPr txBox="1"/>
          <p:nvPr/>
        </p:nvSpPr>
        <p:spPr>
          <a:xfrm>
            <a:off x="3544158" y="216861"/>
            <a:ext cx="9158832"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a:solidFill>
                  <a:prstClr val="black"/>
                </a:solidFill>
                <a:latin typeface="Blue Eye" pitchFamily="50" charset="0"/>
              </a:rPr>
              <a:t>Berry Hill’s pupils are growing up in an increasingly complex world, living their lives seamlessly on and offline. Although this presents many positive and exciting opportunities and risks. It is of paramount importance that we equip all pupils with the knowledge needed to make the best use of the internet and technology in a safe, considered and respectful way, so they are able to reap the benefits of the online world.</a:t>
            </a:r>
            <a:endParaRPr kumimoji="0" lang="en-GB" sz="1200" i="0" u="none" strike="noStrike" kern="1200" cap="none" spc="0" normalizeH="0" baseline="0" noProof="0">
              <a:ln>
                <a:noFill/>
              </a:ln>
              <a:solidFill>
                <a:prstClr val="black"/>
              </a:solidFill>
              <a:effectLst/>
              <a:uLnTx/>
              <a:uFillTx/>
              <a:latin typeface="Blue Eye" pitchFamily="50" charset="0"/>
              <a:ea typeface="+mn-ea"/>
              <a:cs typeface="+mn-cs"/>
            </a:endParaRPr>
          </a:p>
        </p:txBody>
      </p:sp>
      <p:grpSp>
        <p:nvGrpSpPr>
          <p:cNvPr id="4" name="Group 3">
            <a:extLst>
              <a:ext uri="{FF2B5EF4-FFF2-40B4-BE49-F238E27FC236}">
                <a16:creationId xmlns:a16="http://schemas.microsoft.com/office/drawing/2014/main" id="{29189DB6-134D-534E-E4BE-CA61F0311655}"/>
              </a:ext>
            </a:extLst>
          </p:cNvPr>
          <p:cNvGrpSpPr/>
          <p:nvPr/>
        </p:nvGrpSpPr>
        <p:grpSpPr>
          <a:xfrm>
            <a:off x="159569" y="1344087"/>
            <a:ext cx="12410042" cy="1018469"/>
            <a:chOff x="159569" y="1344087"/>
            <a:chExt cx="9950413" cy="1018469"/>
          </a:xfrm>
        </p:grpSpPr>
        <p:sp>
          <p:nvSpPr>
            <p:cNvPr id="22" name="Rectangle 21">
              <a:extLst>
                <a:ext uri="{FF2B5EF4-FFF2-40B4-BE49-F238E27FC236}">
                  <a16:creationId xmlns:a16="http://schemas.microsoft.com/office/drawing/2014/main" id="{0695EEE9-39EC-F9E4-8978-B355CF596C47}"/>
                </a:ext>
              </a:extLst>
            </p:cNvPr>
            <p:cNvSpPr/>
            <p:nvPr/>
          </p:nvSpPr>
          <p:spPr>
            <a:xfrm>
              <a:off x="579120" y="1740356"/>
              <a:ext cx="7940040" cy="95667"/>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Scroll: Horizontal 19">
              <a:extLst>
                <a:ext uri="{FF2B5EF4-FFF2-40B4-BE49-F238E27FC236}">
                  <a16:creationId xmlns:a16="http://schemas.microsoft.com/office/drawing/2014/main" id="{DE90B7F5-7F6A-8647-C713-15C48F6DFD55}"/>
                </a:ext>
              </a:extLst>
            </p:cNvPr>
            <p:cNvSpPr/>
            <p:nvPr/>
          </p:nvSpPr>
          <p:spPr>
            <a:xfrm>
              <a:off x="8232161" y="1360994"/>
              <a:ext cx="1826239" cy="954107"/>
            </a:xfrm>
            <a:prstGeom prst="horizontalScroll">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sp>
          <p:nvSpPr>
            <p:cNvPr id="21" name="TextBox 20">
              <a:extLst>
                <a:ext uri="{FF2B5EF4-FFF2-40B4-BE49-F238E27FC236}">
                  <a16:creationId xmlns:a16="http://schemas.microsoft.com/office/drawing/2014/main" id="{42AB7C39-686C-DD64-BB65-2407660A5F07}"/>
                </a:ext>
              </a:extLst>
            </p:cNvPr>
            <p:cNvSpPr txBox="1"/>
            <p:nvPr/>
          </p:nvSpPr>
          <p:spPr>
            <a:xfrm>
              <a:off x="8387828" y="1494998"/>
              <a:ext cx="1722154" cy="815608"/>
            </a:xfrm>
            <a:prstGeom prst="rect">
              <a:avLst/>
            </a:prstGeom>
            <a:noFill/>
          </p:spPr>
          <p:txBody>
            <a:bodyPr wrap="square" rtlCol="0">
              <a:spAutoFit/>
            </a:bodyPr>
            <a:lstStyle/>
            <a:p>
              <a:pPr>
                <a:defRPr/>
              </a:pPr>
              <a:r>
                <a:rPr kumimoji="0" lang="en-US" sz="900" b="0" i="0" u="none" strike="noStrike" kern="1200" cap="none" spc="0" normalizeH="0" baseline="0" noProof="0" dirty="0">
                  <a:ln>
                    <a:noFill/>
                  </a:ln>
                  <a:solidFill>
                    <a:prstClr val="black"/>
                  </a:solidFill>
                  <a:effectLst/>
                  <a:uLnTx/>
                  <a:uFillTx/>
                  <a:latin typeface="Blue Eye" panose="020B0604020202020204" charset="0"/>
                </a:rPr>
                <a:t>Promoting online safety and ethical </a:t>
              </a:r>
              <a:r>
                <a:rPr kumimoji="0" lang="en-US" sz="900" b="0" i="0" u="none" strike="noStrike" kern="1200" cap="none" spc="0" normalizeH="0" baseline="0" noProof="0" dirty="0" err="1">
                  <a:ln>
                    <a:noFill/>
                  </a:ln>
                  <a:solidFill>
                    <a:prstClr val="black"/>
                  </a:solidFill>
                  <a:effectLst/>
                  <a:uLnTx/>
                  <a:uFillTx/>
                  <a:latin typeface="Blue Eye" panose="020B0604020202020204" charset="0"/>
                </a:rPr>
                <a:t>behaviour</a:t>
              </a:r>
              <a:r>
                <a:rPr kumimoji="0" lang="en-US" sz="900" b="0" i="0" u="none" strike="noStrike" kern="1200" cap="none" spc="0" normalizeH="0" baseline="0" noProof="0" dirty="0">
                  <a:ln>
                    <a:noFill/>
                  </a:ln>
                  <a:solidFill>
                    <a:prstClr val="black"/>
                  </a:solidFill>
                  <a:effectLst/>
                  <a:uLnTx/>
                  <a:uFillTx/>
                  <a:latin typeface="Blue Eye" panose="020B0604020202020204" charset="0"/>
                </a:rPr>
                <a:t> to foster a secure, respectful, and responsible digital community.</a:t>
              </a:r>
            </a:p>
            <a:p>
              <a:pPr>
                <a:defRPr/>
              </a:pPr>
              <a:r>
                <a:rPr lang="en-GB" sz="1200" dirty="0">
                  <a:solidFill>
                    <a:srgbClr val="00B050"/>
                  </a:solidFill>
                  <a:latin typeface="Blue Eye" panose="020B0604020202020204" charset="0"/>
                </a:rPr>
                <a:t>Morality</a:t>
              </a:r>
              <a:endParaRPr kumimoji="0" lang="en-GB" sz="1200" b="0" i="0" u="none" strike="noStrike" kern="1200" cap="none" spc="0" normalizeH="0" baseline="0" noProof="0" dirty="0">
                <a:ln>
                  <a:noFill/>
                </a:ln>
                <a:solidFill>
                  <a:srgbClr val="00B050"/>
                </a:solidFill>
                <a:effectLst/>
                <a:uLnTx/>
                <a:uFillTx/>
                <a:latin typeface="Blue Eye" panose="020B060402020202020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p:txBody>
        </p:sp>
        <p:sp>
          <p:nvSpPr>
            <p:cNvPr id="24" name="Scroll: Horizontal 23">
              <a:extLst>
                <a:ext uri="{FF2B5EF4-FFF2-40B4-BE49-F238E27FC236}">
                  <a16:creationId xmlns:a16="http://schemas.microsoft.com/office/drawing/2014/main" id="{EBADB1D0-6B80-F523-80E3-A869707DBE47}"/>
                </a:ext>
              </a:extLst>
            </p:cNvPr>
            <p:cNvSpPr/>
            <p:nvPr/>
          </p:nvSpPr>
          <p:spPr>
            <a:xfrm>
              <a:off x="6192932" y="1355010"/>
              <a:ext cx="1826239" cy="954107"/>
            </a:xfrm>
            <a:prstGeom prst="horizontalScroll">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sp>
          <p:nvSpPr>
            <p:cNvPr id="17" name="TextBox 16">
              <a:extLst>
                <a:ext uri="{FF2B5EF4-FFF2-40B4-BE49-F238E27FC236}">
                  <a16:creationId xmlns:a16="http://schemas.microsoft.com/office/drawing/2014/main" id="{93CEDD05-17E7-A4C9-39EB-B98A38E0BCCC}"/>
                </a:ext>
              </a:extLst>
            </p:cNvPr>
            <p:cNvSpPr txBox="1"/>
            <p:nvPr/>
          </p:nvSpPr>
          <p:spPr>
            <a:xfrm>
              <a:off x="6302787" y="1459240"/>
              <a:ext cx="1772957" cy="784830"/>
            </a:xfrm>
            <a:prstGeom prst="rect">
              <a:avLst/>
            </a:prstGeom>
            <a:noFill/>
          </p:spPr>
          <p:txBody>
            <a:bodyPr wrap="square" rtlCol="0">
              <a:spAutoFit/>
            </a:bodyPr>
            <a:lstStyle/>
            <a:p>
              <a:pPr>
                <a:defRPr/>
              </a:pPr>
              <a:r>
                <a:rPr lang="en-US" sz="1100" dirty="0">
                  <a:solidFill>
                    <a:prstClr val="black"/>
                  </a:solidFill>
                  <a:latin typeface="Blue Eye" panose="020B0604020202020204" charset="0"/>
                </a:rPr>
                <a:t>Equipping pupils to use computational thinking and creativity to understand and change the world</a:t>
              </a:r>
              <a:endParaRPr lang="en-GB" sz="1100" dirty="0">
                <a:solidFill>
                  <a:prstClr val="black"/>
                </a:solidFill>
                <a:latin typeface="Blue Eye" panose="020B0604020202020204" charset="0"/>
              </a:endParaRPr>
            </a:p>
            <a:p>
              <a:pPr>
                <a:defRPr/>
              </a:pPr>
              <a:r>
                <a:rPr lang="en-GB" sz="1200" dirty="0">
                  <a:solidFill>
                    <a:srgbClr val="00B050"/>
                  </a:solidFill>
                  <a:latin typeface="Blue Eye" panose="020B0604020202020204" charset="0"/>
                </a:rPr>
                <a:t>Ambition</a:t>
              </a:r>
              <a:r>
                <a:rPr kumimoji="0" lang="en-GB" sz="800" b="0" i="0" u="none" strike="noStrike" kern="1200" cap="none" spc="0" normalizeH="0" baseline="0" noProof="0" dirty="0">
                  <a:ln>
                    <a:noFill/>
                  </a:ln>
                  <a:solidFill>
                    <a:srgbClr val="00B050"/>
                  </a:solidFill>
                  <a:effectLst/>
                  <a:uLnTx/>
                  <a:uFillTx/>
                  <a:latin typeface="OpenDyslexic" panose="00000500000000000000" pitchFamily="50" charset="0"/>
                  <a:ea typeface="+mn-ea"/>
                  <a:cs typeface="+mn-cs"/>
                </a:rPr>
                <a:t> </a:t>
              </a:r>
            </a:p>
          </p:txBody>
        </p:sp>
        <p:sp>
          <p:nvSpPr>
            <p:cNvPr id="25" name="Scroll: Horizontal 24">
              <a:extLst>
                <a:ext uri="{FF2B5EF4-FFF2-40B4-BE49-F238E27FC236}">
                  <a16:creationId xmlns:a16="http://schemas.microsoft.com/office/drawing/2014/main" id="{E0FCF5BD-FFDB-FE01-473C-456A682D86ED}"/>
                </a:ext>
              </a:extLst>
            </p:cNvPr>
            <p:cNvSpPr/>
            <p:nvPr/>
          </p:nvSpPr>
          <p:spPr>
            <a:xfrm>
              <a:off x="4164464" y="1355009"/>
              <a:ext cx="1826239" cy="954107"/>
            </a:xfrm>
            <a:prstGeom prst="horizontalScroll">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sp>
          <p:nvSpPr>
            <p:cNvPr id="15" name="TextBox 14">
              <a:extLst>
                <a:ext uri="{FF2B5EF4-FFF2-40B4-BE49-F238E27FC236}">
                  <a16:creationId xmlns:a16="http://schemas.microsoft.com/office/drawing/2014/main" id="{4EA6E603-2DB7-591A-8E36-2C0AA7A92C9F}"/>
                </a:ext>
              </a:extLst>
            </p:cNvPr>
            <p:cNvSpPr txBox="1"/>
            <p:nvPr/>
          </p:nvSpPr>
          <p:spPr>
            <a:xfrm>
              <a:off x="4334096" y="1494998"/>
              <a:ext cx="1567722" cy="746358"/>
            </a:xfrm>
            <a:prstGeom prst="rect">
              <a:avLst/>
            </a:prstGeom>
            <a:noFill/>
          </p:spPr>
          <p:txBody>
            <a:bodyPr wrap="square" rtlCol="0">
              <a:spAutoFit/>
            </a:bodyPr>
            <a:lstStyle/>
            <a:p>
              <a:pPr>
                <a:defRPr/>
              </a:pPr>
              <a:r>
                <a:rPr lang="en-US" sz="1050" dirty="0">
                  <a:latin typeface="Blue Eye" panose="020B0604020202020204" charset="0"/>
                </a:rPr>
                <a:t>Teach and empower secure digital futures by fostering online safety, innovation, and growth for all.</a:t>
              </a:r>
            </a:p>
            <a:p>
              <a:pPr>
                <a:defRPr/>
              </a:pPr>
              <a:r>
                <a:rPr lang="en-GB" sz="1100" dirty="0">
                  <a:solidFill>
                    <a:srgbClr val="00B050"/>
                  </a:solidFill>
                  <a:latin typeface="Blue Eye" panose="020B0604020202020204" charset="0"/>
                </a:rPr>
                <a:t>Empowerment</a:t>
              </a:r>
              <a:endParaRPr kumimoji="0" lang="en-GB" sz="1100" b="0" i="0" u="none" strike="noStrike" kern="1200" cap="none" spc="0" normalizeH="0" baseline="0" noProof="0" dirty="0">
                <a:ln>
                  <a:noFill/>
                </a:ln>
                <a:solidFill>
                  <a:srgbClr val="00B050"/>
                </a:solidFill>
                <a:effectLst/>
                <a:uLnTx/>
                <a:uFillTx/>
                <a:latin typeface="Blue Eye" panose="020B0604020202020204" charset="0"/>
              </a:endParaRPr>
            </a:p>
          </p:txBody>
        </p:sp>
        <p:sp>
          <p:nvSpPr>
            <p:cNvPr id="26" name="Scroll: Horizontal 25">
              <a:extLst>
                <a:ext uri="{FF2B5EF4-FFF2-40B4-BE49-F238E27FC236}">
                  <a16:creationId xmlns:a16="http://schemas.microsoft.com/office/drawing/2014/main" id="{0C5C93F0-FCE4-4197-7438-EC47D1704105}"/>
                </a:ext>
              </a:extLst>
            </p:cNvPr>
            <p:cNvSpPr/>
            <p:nvPr/>
          </p:nvSpPr>
          <p:spPr>
            <a:xfrm>
              <a:off x="2163615" y="1352153"/>
              <a:ext cx="1826239" cy="954107"/>
            </a:xfrm>
            <a:prstGeom prst="horizontalScroll">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sp>
          <p:nvSpPr>
            <p:cNvPr id="19" name="TextBox 18">
              <a:extLst>
                <a:ext uri="{FF2B5EF4-FFF2-40B4-BE49-F238E27FC236}">
                  <a16:creationId xmlns:a16="http://schemas.microsoft.com/office/drawing/2014/main" id="{BB963B32-EB12-5AF9-CE28-09525AE603EF}"/>
                </a:ext>
              </a:extLst>
            </p:cNvPr>
            <p:cNvSpPr txBox="1"/>
            <p:nvPr/>
          </p:nvSpPr>
          <p:spPr>
            <a:xfrm>
              <a:off x="2244388" y="1470004"/>
              <a:ext cx="1875533" cy="892552"/>
            </a:xfrm>
            <a:prstGeom prst="rect">
              <a:avLst/>
            </a:prstGeom>
            <a:noFill/>
          </p:spPr>
          <p:txBody>
            <a:bodyPr wrap="square" rtlCol="0">
              <a:spAutoFit/>
            </a:bodyPr>
            <a:lstStyle/>
            <a:p>
              <a:pPr>
                <a:defRPr/>
              </a:pPr>
              <a:r>
                <a:rPr kumimoji="0" lang="en-GB" sz="1100" b="0" i="0" u="none" strike="noStrike" kern="1200" cap="none" spc="0" normalizeH="0" baseline="0" noProof="0" dirty="0">
                  <a:ln>
                    <a:noFill/>
                  </a:ln>
                  <a:solidFill>
                    <a:prstClr val="black"/>
                  </a:solidFill>
                  <a:effectLst/>
                  <a:uLnTx/>
                  <a:uFillTx/>
                  <a:latin typeface="Blue Eye" panose="020B0604020202020204" charset="0"/>
                </a:rPr>
                <a:t>Develop pupils’ critical abilities to enable them to evaluate their own wellbeing and that of others.   </a:t>
              </a:r>
            </a:p>
            <a:p>
              <a:pPr>
                <a:defRPr/>
              </a:pPr>
              <a:r>
                <a:rPr kumimoji="0" lang="en-GB" sz="1100" b="0" i="0" u="none" strike="noStrike" kern="1200" cap="none" spc="0" normalizeH="0" baseline="0" noProof="0" dirty="0">
                  <a:ln>
                    <a:noFill/>
                  </a:ln>
                  <a:solidFill>
                    <a:srgbClr val="00B050"/>
                  </a:solidFill>
                  <a:effectLst/>
                  <a:uLnTx/>
                  <a:uFillTx/>
                  <a:latin typeface="Blue Eye" panose="020B0604020202020204" charset="0"/>
                </a:rPr>
                <a:t>Resilience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p:txBody>
        </p:sp>
        <p:sp>
          <p:nvSpPr>
            <p:cNvPr id="27" name="Scroll: Horizontal 26">
              <a:extLst>
                <a:ext uri="{FF2B5EF4-FFF2-40B4-BE49-F238E27FC236}">
                  <a16:creationId xmlns:a16="http://schemas.microsoft.com/office/drawing/2014/main" id="{6722C62D-C0CA-368E-A8C1-8D50A8C77611}"/>
                </a:ext>
              </a:extLst>
            </p:cNvPr>
            <p:cNvSpPr/>
            <p:nvPr/>
          </p:nvSpPr>
          <p:spPr>
            <a:xfrm>
              <a:off x="159569" y="1344087"/>
              <a:ext cx="1826239" cy="954107"/>
            </a:xfrm>
            <a:prstGeom prst="horizontalScroll">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1EF40A2A-19CC-EFFB-D97A-9FE2D93379F2}"/>
                </a:ext>
              </a:extLst>
            </p:cNvPr>
            <p:cNvSpPr txBox="1"/>
            <p:nvPr/>
          </p:nvSpPr>
          <p:spPr>
            <a:xfrm>
              <a:off x="276078" y="1496725"/>
              <a:ext cx="1766082" cy="86177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000" dirty="0">
                  <a:solidFill>
                    <a:prstClr val="black"/>
                  </a:solidFill>
                  <a:latin typeface="Blue Eye" panose="020B0604020202020204" charset="0"/>
                </a:rPr>
                <a:t>Equip pupils with the skills to embrace technology to help create a more diverse and fair society.</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solidFill>
                    <a:srgbClr val="00B050"/>
                  </a:solidFill>
                  <a:latin typeface="Blue Eye" panose="020B0604020202020204" charset="0"/>
                </a:rPr>
                <a:t>Diversity</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800" dirty="0">
                <a:solidFill>
                  <a:prstClr val="black"/>
                </a:solidFill>
                <a:latin typeface="OpenDyslexic" panose="00000500000000000000" pitchFamily="50" charset="0"/>
              </a:endParaRPr>
            </a:p>
          </p:txBody>
        </p:sp>
      </p:grpSp>
      <p:sp>
        <p:nvSpPr>
          <p:cNvPr id="28" name="TextBox 27">
            <a:extLst>
              <a:ext uri="{FF2B5EF4-FFF2-40B4-BE49-F238E27FC236}">
                <a16:creationId xmlns:a16="http://schemas.microsoft.com/office/drawing/2014/main" id="{E0BDF9A9-1C49-DB15-F4DE-FAD662C83626}"/>
              </a:ext>
            </a:extLst>
          </p:cNvPr>
          <p:cNvSpPr txBox="1"/>
          <p:nvPr/>
        </p:nvSpPr>
        <p:spPr>
          <a:xfrm>
            <a:off x="861060" y="2205721"/>
            <a:ext cx="4092852" cy="46166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black"/>
                </a:solidFill>
                <a:effectLst/>
                <a:uLnTx/>
                <a:uFillTx/>
                <a:latin typeface="Blue Eye" pitchFamily="50" charset="0"/>
                <a:ea typeface="+mn-ea"/>
                <a:cs typeface="+mn-cs"/>
              </a:rPr>
              <a:t>Implementation</a:t>
            </a:r>
            <a:r>
              <a:rPr kumimoji="0" lang="en-GB" sz="1400" b="1" i="0" u="none" strike="noStrike" kern="1200" cap="none" spc="0" normalizeH="0" baseline="0" noProof="0">
                <a:ln>
                  <a:noFill/>
                </a:ln>
                <a:solidFill>
                  <a:prstClr val="black"/>
                </a:solidFill>
                <a:effectLst/>
                <a:uLnTx/>
                <a:uFillTx/>
                <a:latin typeface="Blue Eye" pitchFamily="50" charset="0"/>
                <a:ea typeface="+mn-ea"/>
                <a:cs typeface="+mn-cs"/>
              </a:rPr>
              <a:t> </a:t>
            </a:r>
            <a:r>
              <a:rPr kumimoji="0" lang="en-GB" sz="1400" b="0" i="0" u="none" strike="noStrike" kern="1200" cap="none" spc="0" normalizeH="0" baseline="0" noProof="0">
                <a:ln>
                  <a:noFill/>
                </a:ln>
                <a:solidFill>
                  <a:prstClr val="black"/>
                </a:solidFill>
                <a:effectLst/>
                <a:uLnTx/>
                <a:uFillTx/>
                <a:latin typeface="Blue Eye" pitchFamily="50" charset="0"/>
                <a:ea typeface="+mn-ea"/>
                <a:cs typeface="+mn-cs"/>
              </a:rPr>
              <a:t>– How do we achieve our aims?</a:t>
            </a:r>
            <a:endParaRPr kumimoji="0" lang="en-GB" sz="2800" b="0" i="0" u="none" strike="noStrike" kern="1200" cap="none" spc="0" normalizeH="0" baseline="0" noProof="0">
              <a:ln>
                <a:noFill/>
              </a:ln>
              <a:solidFill>
                <a:prstClr val="black"/>
              </a:solidFill>
              <a:effectLst/>
              <a:uLnTx/>
              <a:uFillTx/>
              <a:latin typeface="Blue Eye" pitchFamily="50" charset="0"/>
              <a:ea typeface="+mn-ea"/>
              <a:cs typeface="+mn-cs"/>
            </a:endParaRPr>
          </a:p>
        </p:txBody>
      </p:sp>
      <p:pic>
        <p:nvPicPr>
          <p:cNvPr id="29" name="Graphic 28" descr="Puzzle with solid fill">
            <a:extLst>
              <a:ext uri="{FF2B5EF4-FFF2-40B4-BE49-F238E27FC236}">
                <a16:creationId xmlns:a16="http://schemas.microsoft.com/office/drawing/2014/main" id="{8395B040-AFAA-61DE-1E77-DEE8AB70B13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0060" y="2238315"/>
            <a:ext cx="381000" cy="381000"/>
          </a:xfrm>
          <a:prstGeom prst="rect">
            <a:avLst/>
          </a:prstGeom>
        </p:spPr>
      </p:pic>
      <p:sp>
        <p:nvSpPr>
          <p:cNvPr id="30" name="TextBox 29">
            <a:extLst>
              <a:ext uri="{FF2B5EF4-FFF2-40B4-BE49-F238E27FC236}">
                <a16:creationId xmlns:a16="http://schemas.microsoft.com/office/drawing/2014/main" id="{7C41D1E3-277A-4F91-F9B1-16A4AAA0280D}"/>
              </a:ext>
            </a:extLst>
          </p:cNvPr>
          <p:cNvSpPr txBox="1"/>
          <p:nvPr/>
        </p:nvSpPr>
        <p:spPr>
          <a:xfrm>
            <a:off x="195754" y="2681287"/>
            <a:ext cx="6296486" cy="338554"/>
          </a:xfrm>
          <a:prstGeom prst="rect">
            <a:avLst/>
          </a:prstGeom>
          <a:noFill/>
          <a:ln w="38100">
            <a:solidFill>
              <a:srgbClr val="00B0F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Key skills of Online Safety underpin the projects undertaken in each year group. They are interconnected throughout </a:t>
            </a:r>
            <a:r>
              <a:rPr lang="en-GB" sz="800" dirty="0">
                <a:solidFill>
                  <a:prstClr val="black"/>
                </a:solidFill>
                <a:latin typeface="OpenDyslexic" panose="00000500000000000000" pitchFamily="50" charset="0"/>
              </a:rPr>
              <a:t>each unit in the computing curriculum. </a:t>
            </a:r>
            <a:r>
              <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Projects are grouped under the headings of: </a:t>
            </a:r>
          </a:p>
        </p:txBody>
      </p:sp>
      <p:sp>
        <p:nvSpPr>
          <p:cNvPr id="31" name="Rectangle: Rounded Corners 30">
            <a:extLst>
              <a:ext uri="{FF2B5EF4-FFF2-40B4-BE49-F238E27FC236}">
                <a16:creationId xmlns:a16="http://schemas.microsoft.com/office/drawing/2014/main" id="{3E7A6474-44D9-7952-EF8B-A73AB42BF473}"/>
              </a:ext>
            </a:extLst>
          </p:cNvPr>
          <p:cNvSpPr/>
          <p:nvPr/>
        </p:nvSpPr>
        <p:spPr>
          <a:xfrm>
            <a:off x="302283" y="3430926"/>
            <a:ext cx="1285686" cy="1024274"/>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B0F0"/>
                </a:solidFill>
                <a:effectLst/>
                <a:uLnTx/>
                <a:uFillTx/>
                <a:latin typeface="Blue Eye" pitchFamily="50" charset="0"/>
                <a:ea typeface="+mn-ea"/>
                <a:cs typeface="+mn-cs"/>
              </a:rPr>
              <a:t>Underpinning Knowledge and Behaviours</a:t>
            </a:r>
            <a:endParaRPr kumimoji="0" lang="en-GB" sz="1600" b="0" i="0" u="none" strike="noStrike" kern="1200" cap="none" spc="0" normalizeH="0" baseline="0" noProof="0" dirty="0">
              <a:ln>
                <a:noFill/>
              </a:ln>
              <a:solidFill>
                <a:srgbClr val="00B0F0"/>
              </a:solidFill>
              <a:effectLst/>
              <a:uLnTx/>
              <a:uFillTx/>
              <a:latin typeface="Blue Eye" pitchFamily="50" charset="0"/>
              <a:ea typeface="+mn-ea"/>
              <a:cs typeface="+mn-cs"/>
            </a:endParaRPr>
          </a:p>
        </p:txBody>
      </p:sp>
      <p:sp>
        <p:nvSpPr>
          <p:cNvPr id="32" name="Rectangle: Rounded Corners 31">
            <a:extLst>
              <a:ext uri="{FF2B5EF4-FFF2-40B4-BE49-F238E27FC236}">
                <a16:creationId xmlns:a16="http://schemas.microsoft.com/office/drawing/2014/main" id="{A12E986F-13E0-F75B-E0FA-08A9DC77F464}"/>
              </a:ext>
            </a:extLst>
          </p:cNvPr>
          <p:cNvSpPr/>
          <p:nvPr/>
        </p:nvSpPr>
        <p:spPr>
          <a:xfrm>
            <a:off x="1729370" y="3430925"/>
            <a:ext cx="1303788" cy="1024273"/>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600" dirty="0">
                <a:solidFill>
                  <a:srgbClr val="00B0F0"/>
                </a:solidFill>
                <a:latin typeface="Blue Eye" pitchFamily="50" charset="0"/>
              </a:rPr>
              <a:t>Harms and Risks</a:t>
            </a:r>
            <a:endParaRPr kumimoji="0" lang="en-GB" sz="1600" b="0" i="0" u="none" strike="noStrike" kern="1200" cap="none" spc="0" normalizeH="0" baseline="0" noProof="0" dirty="0">
              <a:ln>
                <a:noFill/>
              </a:ln>
              <a:solidFill>
                <a:srgbClr val="00B0F0"/>
              </a:solidFill>
              <a:effectLst/>
              <a:uLnTx/>
              <a:uFillTx/>
              <a:latin typeface="Blue Eye" pitchFamily="50" charset="0"/>
              <a:ea typeface="+mn-ea"/>
              <a:cs typeface="+mn-cs"/>
            </a:endParaRPr>
          </a:p>
        </p:txBody>
      </p:sp>
      <p:sp>
        <p:nvSpPr>
          <p:cNvPr id="33" name="Rectangle: Rounded Corners 32">
            <a:extLst>
              <a:ext uri="{FF2B5EF4-FFF2-40B4-BE49-F238E27FC236}">
                <a16:creationId xmlns:a16="http://schemas.microsoft.com/office/drawing/2014/main" id="{6BD55F87-0FCE-A246-3D03-A33DFBA288CF}"/>
              </a:ext>
            </a:extLst>
          </p:cNvPr>
          <p:cNvSpPr/>
          <p:nvPr/>
        </p:nvSpPr>
        <p:spPr>
          <a:xfrm>
            <a:off x="3174559" y="3430926"/>
            <a:ext cx="1285686" cy="1024272"/>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600" dirty="0">
                <a:solidFill>
                  <a:srgbClr val="00B0F0"/>
                </a:solidFill>
                <a:latin typeface="Blue Eye" pitchFamily="50" charset="0"/>
              </a:rPr>
              <a:t>Staying Safe Online</a:t>
            </a:r>
            <a:endParaRPr kumimoji="0" lang="en-GB" sz="1600" b="0" i="0" u="none" strike="noStrike" kern="1200" cap="none" spc="0" normalizeH="0" baseline="0" noProof="0" dirty="0">
              <a:ln>
                <a:noFill/>
              </a:ln>
              <a:solidFill>
                <a:srgbClr val="00B0F0"/>
              </a:solidFill>
              <a:effectLst/>
              <a:uLnTx/>
              <a:uFillTx/>
              <a:latin typeface="Blue Eye" pitchFamily="50" charset="0"/>
              <a:ea typeface="+mn-ea"/>
              <a:cs typeface="+mn-cs"/>
            </a:endParaRPr>
          </a:p>
        </p:txBody>
      </p:sp>
      <p:sp>
        <p:nvSpPr>
          <p:cNvPr id="50" name="TextBox 49">
            <a:extLst>
              <a:ext uri="{FF2B5EF4-FFF2-40B4-BE49-F238E27FC236}">
                <a16:creationId xmlns:a16="http://schemas.microsoft.com/office/drawing/2014/main" id="{FD0C8B95-C11E-1111-B053-D0F0D543C7B6}"/>
              </a:ext>
            </a:extLst>
          </p:cNvPr>
          <p:cNvSpPr txBox="1"/>
          <p:nvPr/>
        </p:nvSpPr>
        <p:spPr>
          <a:xfrm>
            <a:off x="204670" y="5146000"/>
            <a:ext cx="6287570" cy="2585323"/>
          </a:xfrm>
          <a:prstGeom prst="rect">
            <a:avLst/>
          </a:prstGeom>
          <a:noFill/>
          <a:ln w="38100">
            <a:no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srgbClr val="00B0F0"/>
                </a:solidFill>
                <a:effectLst/>
                <a:uLnTx/>
                <a:uFillTx/>
                <a:latin typeface="Blue Eye" pitchFamily="50" charset="0"/>
                <a:ea typeface="+mn-ea"/>
                <a:cs typeface="+mn-cs"/>
              </a:rPr>
              <a:t>Formal elements of Computing to equip pupils with cultural capital</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4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rPr>
              <a:t>Within each Key Stage, Computing also consists of a collection of formal elements. This is the knowledge and area of study needed to be able to effectively apply the skills of </a:t>
            </a:r>
            <a:r>
              <a:rPr lang="en-GB" sz="800">
                <a:solidFill>
                  <a:prstClr val="black"/>
                </a:solidFill>
                <a:latin typeface="OpenDyslexic" panose="00000500000000000000" pitchFamily="50" charset="0"/>
              </a:rPr>
              <a:t>Computing</a:t>
            </a:r>
            <a:r>
              <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rPr>
              <a: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srgbClr val="009999"/>
              </a:solidFill>
              <a:effectLst/>
              <a:uLnTx/>
              <a:uFillTx/>
              <a:latin typeface="Blue Eyes - Personal Use"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p:txBody>
      </p:sp>
      <p:pic>
        <p:nvPicPr>
          <p:cNvPr id="63" name="Graphic 62" descr="Mandala with solid fill">
            <a:extLst>
              <a:ext uri="{FF2B5EF4-FFF2-40B4-BE49-F238E27FC236}">
                <a16:creationId xmlns:a16="http://schemas.microsoft.com/office/drawing/2014/main" id="{B904C04F-695B-61C9-E58B-3B67B80EE2D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2248383" y="9088343"/>
            <a:ext cx="50344" cy="50344"/>
          </a:xfrm>
          <a:prstGeom prst="rect">
            <a:avLst/>
          </a:prstGeom>
        </p:spPr>
      </p:pic>
      <p:sp>
        <p:nvSpPr>
          <p:cNvPr id="66" name="TextBox 65">
            <a:extLst>
              <a:ext uri="{FF2B5EF4-FFF2-40B4-BE49-F238E27FC236}">
                <a16:creationId xmlns:a16="http://schemas.microsoft.com/office/drawing/2014/main" id="{C9A91380-EF3A-9DD9-9F22-3D8B1A1960CB}"/>
              </a:ext>
            </a:extLst>
          </p:cNvPr>
          <p:cNvSpPr txBox="1"/>
          <p:nvPr/>
        </p:nvSpPr>
        <p:spPr>
          <a:xfrm>
            <a:off x="944880" y="8226205"/>
            <a:ext cx="4069960" cy="46166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black"/>
                </a:solidFill>
                <a:effectLst/>
                <a:uLnTx/>
                <a:uFillTx/>
                <a:latin typeface="Blue Eye" pitchFamily="50" charset="0"/>
                <a:ea typeface="+mn-ea"/>
                <a:cs typeface="+mn-cs"/>
              </a:rPr>
              <a:t>Impact</a:t>
            </a:r>
            <a:r>
              <a:rPr kumimoji="0" lang="en-GB" sz="1400" b="1" i="0" u="none" strike="noStrike" kern="1200" cap="none" spc="0" normalizeH="0" baseline="0" noProof="0">
                <a:ln>
                  <a:noFill/>
                </a:ln>
                <a:solidFill>
                  <a:prstClr val="black"/>
                </a:solidFill>
                <a:effectLst/>
                <a:uLnTx/>
                <a:uFillTx/>
                <a:latin typeface="Blue Eye" pitchFamily="50" charset="0"/>
                <a:ea typeface="+mn-ea"/>
                <a:cs typeface="+mn-cs"/>
              </a:rPr>
              <a:t> </a:t>
            </a:r>
            <a:r>
              <a:rPr kumimoji="0" lang="en-GB" sz="1400" b="0" i="0" u="none" strike="noStrike" kern="1200" cap="none" spc="0" normalizeH="0" baseline="0" noProof="0">
                <a:ln>
                  <a:noFill/>
                </a:ln>
                <a:solidFill>
                  <a:prstClr val="black"/>
                </a:solidFill>
                <a:effectLst/>
                <a:uLnTx/>
                <a:uFillTx/>
                <a:latin typeface="Blue Eye" pitchFamily="50" charset="0"/>
                <a:ea typeface="+mn-ea"/>
                <a:cs typeface="+mn-cs"/>
              </a:rPr>
              <a:t>– How will we know we have achieved our aims?</a:t>
            </a:r>
            <a:endParaRPr kumimoji="0" lang="en-GB" sz="2800" b="0" i="0" u="none" strike="noStrike" kern="1200" cap="none" spc="0" normalizeH="0" baseline="0" noProof="0">
              <a:ln>
                <a:noFill/>
              </a:ln>
              <a:solidFill>
                <a:prstClr val="black"/>
              </a:solidFill>
              <a:effectLst/>
              <a:uLnTx/>
              <a:uFillTx/>
              <a:latin typeface="Blue Eye" pitchFamily="50" charset="0"/>
              <a:ea typeface="+mn-ea"/>
              <a:cs typeface="+mn-cs"/>
            </a:endParaRPr>
          </a:p>
        </p:txBody>
      </p:sp>
      <p:pic>
        <p:nvPicPr>
          <p:cNvPr id="67" name="Graphic 66" descr="Group success with solid fill">
            <a:extLst>
              <a:ext uri="{FF2B5EF4-FFF2-40B4-BE49-F238E27FC236}">
                <a16:creationId xmlns:a16="http://schemas.microsoft.com/office/drawing/2014/main" id="{C64CE5BF-FF79-7434-E8E7-94957F140A10}"/>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p:blipFill>
        <p:spPr>
          <a:xfrm>
            <a:off x="563880" y="8243559"/>
            <a:ext cx="381000" cy="381000"/>
          </a:xfrm>
          <a:prstGeom prst="rect">
            <a:avLst/>
          </a:prstGeom>
        </p:spPr>
      </p:pic>
      <p:sp>
        <p:nvSpPr>
          <p:cNvPr id="5" name="TextBox 4">
            <a:extLst>
              <a:ext uri="{FF2B5EF4-FFF2-40B4-BE49-F238E27FC236}">
                <a16:creationId xmlns:a16="http://schemas.microsoft.com/office/drawing/2014/main" id="{03CF9444-B19F-FDF1-BE64-73A16CE45287}"/>
              </a:ext>
            </a:extLst>
          </p:cNvPr>
          <p:cNvSpPr txBox="1"/>
          <p:nvPr/>
        </p:nvSpPr>
        <p:spPr>
          <a:xfrm>
            <a:off x="4931625" y="2316999"/>
            <a:ext cx="7637987" cy="276999"/>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B0F0"/>
                </a:solidFill>
                <a:effectLst/>
                <a:uLnTx/>
                <a:uFillTx/>
                <a:latin typeface="Blue Eye" pitchFamily="50" charset="0"/>
                <a:ea typeface="+mn-ea"/>
                <a:cs typeface="+mn-cs"/>
              </a:rPr>
              <a:t>“</a:t>
            </a:r>
            <a:r>
              <a:rPr kumimoji="0" lang="en-US" sz="1200" b="0" i="0" u="none" strike="noStrike" kern="1200" cap="none" spc="0" normalizeH="0" baseline="0" noProof="0" dirty="0">
                <a:ln>
                  <a:noFill/>
                </a:ln>
                <a:solidFill>
                  <a:srgbClr val="00B0F0"/>
                </a:solidFill>
                <a:effectLst/>
                <a:uLnTx/>
                <a:uFillTx/>
                <a:latin typeface="Blue Eye" pitchFamily="50" charset="0"/>
                <a:ea typeface="+mn-ea"/>
                <a:cs typeface="+mn-cs"/>
              </a:rPr>
              <a:t>The Internet is a reflection of our society and that mirror is going to be reflecting what we see</a:t>
            </a:r>
            <a:r>
              <a:rPr kumimoji="0" lang="en-GB" sz="1200" b="0" i="0" u="none" strike="noStrike" kern="1200" cap="none" spc="0" normalizeH="0" baseline="0" noProof="0" dirty="0">
                <a:ln>
                  <a:noFill/>
                </a:ln>
                <a:solidFill>
                  <a:srgbClr val="00B0F0"/>
                </a:solidFill>
                <a:effectLst/>
                <a:uLnTx/>
                <a:uFillTx/>
                <a:latin typeface="Blue Eye" pitchFamily="50" charset="0"/>
                <a:ea typeface="+mn-ea"/>
                <a:cs typeface="+mn-cs"/>
              </a:rPr>
              <a:t>” – Emma Watson</a:t>
            </a:r>
          </a:p>
        </p:txBody>
      </p:sp>
      <p:sp>
        <p:nvSpPr>
          <p:cNvPr id="10" name="Rectangle 9">
            <a:extLst>
              <a:ext uri="{FF2B5EF4-FFF2-40B4-BE49-F238E27FC236}">
                <a16:creationId xmlns:a16="http://schemas.microsoft.com/office/drawing/2014/main" id="{B73FDA98-B7F2-C224-9D19-442F65438F9F}"/>
              </a:ext>
            </a:extLst>
          </p:cNvPr>
          <p:cNvSpPr/>
          <p:nvPr/>
        </p:nvSpPr>
        <p:spPr>
          <a:xfrm>
            <a:off x="815622" y="8970761"/>
            <a:ext cx="10037291" cy="8645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 name="Rectangle: Rounded Corners 39">
            <a:extLst>
              <a:ext uri="{FF2B5EF4-FFF2-40B4-BE49-F238E27FC236}">
                <a16:creationId xmlns:a16="http://schemas.microsoft.com/office/drawing/2014/main" id="{3F4D5973-AC29-2A1B-B9A6-9EEAFE2FF558}"/>
              </a:ext>
            </a:extLst>
          </p:cNvPr>
          <p:cNvSpPr/>
          <p:nvPr/>
        </p:nvSpPr>
        <p:spPr>
          <a:xfrm>
            <a:off x="388620" y="8691812"/>
            <a:ext cx="2206179" cy="790338"/>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sp>
        <p:nvSpPr>
          <p:cNvPr id="44" name="Rectangle: Rounded Corners 43">
            <a:extLst>
              <a:ext uri="{FF2B5EF4-FFF2-40B4-BE49-F238E27FC236}">
                <a16:creationId xmlns:a16="http://schemas.microsoft.com/office/drawing/2014/main" id="{0231EF36-A971-49DA-FCEC-7C76AB46638C}"/>
              </a:ext>
            </a:extLst>
          </p:cNvPr>
          <p:cNvSpPr/>
          <p:nvPr/>
        </p:nvSpPr>
        <p:spPr>
          <a:xfrm>
            <a:off x="10363433" y="8687869"/>
            <a:ext cx="2206179" cy="790338"/>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OpenDyslexic" panose="00000500000000000000" pitchFamily="50" charset="0"/>
              </a:rPr>
              <a:t>Pupils can use technology safely, respectfully and responsibly.</a:t>
            </a:r>
          </a:p>
        </p:txBody>
      </p:sp>
      <p:sp>
        <p:nvSpPr>
          <p:cNvPr id="12" name="TextBox 11">
            <a:extLst>
              <a:ext uri="{FF2B5EF4-FFF2-40B4-BE49-F238E27FC236}">
                <a16:creationId xmlns:a16="http://schemas.microsoft.com/office/drawing/2014/main" id="{3D1D26B2-7447-DB2F-9D8C-7A70DA942187}"/>
              </a:ext>
            </a:extLst>
          </p:cNvPr>
          <p:cNvSpPr txBox="1"/>
          <p:nvPr/>
        </p:nvSpPr>
        <p:spPr>
          <a:xfrm>
            <a:off x="10392575" y="8721025"/>
            <a:ext cx="2177037" cy="21544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endParaRPr>
          </a:p>
        </p:txBody>
      </p:sp>
      <p:sp>
        <p:nvSpPr>
          <p:cNvPr id="43" name="Rectangle: Rounded Corners 42">
            <a:extLst>
              <a:ext uri="{FF2B5EF4-FFF2-40B4-BE49-F238E27FC236}">
                <a16:creationId xmlns:a16="http://schemas.microsoft.com/office/drawing/2014/main" id="{0A90CE79-8F7E-1E80-996C-543BAC08241A}"/>
              </a:ext>
            </a:extLst>
          </p:cNvPr>
          <p:cNvSpPr/>
          <p:nvPr/>
        </p:nvSpPr>
        <p:spPr>
          <a:xfrm>
            <a:off x="7867104" y="8687870"/>
            <a:ext cx="2206179" cy="790338"/>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sp>
        <p:nvSpPr>
          <p:cNvPr id="16" name="TextBox 15">
            <a:extLst>
              <a:ext uri="{FF2B5EF4-FFF2-40B4-BE49-F238E27FC236}">
                <a16:creationId xmlns:a16="http://schemas.microsoft.com/office/drawing/2014/main" id="{B34233A4-6B17-4D4C-72DA-78785DA4369E}"/>
              </a:ext>
            </a:extLst>
          </p:cNvPr>
          <p:cNvSpPr txBox="1"/>
          <p:nvPr/>
        </p:nvSpPr>
        <p:spPr>
          <a:xfrm>
            <a:off x="7849563" y="8737405"/>
            <a:ext cx="2241259" cy="33855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Pupils know what information to keep private online.</a:t>
            </a:r>
          </a:p>
        </p:txBody>
      </p:sp>
      <p:sp>
        <p:nvSpPr>
          <p:cNvPr id="42" name="Rectangle: Rounded Corners 41">
            <a:extLst>
              <a:ext uri="{FF2B5EF4-FFF2-40B4-BE49-F238E27FC236}">
                <a16:creationId xmlns:a16="http://schemas.microsoft.com/office/drawing/2014/main" id="{122FB202-CA29-2A6B-1B09-08A2FEF52668}"/>
              </a:ext>
            </a:extLst>
          </p:cNvPr>
          <p:cNvSpPr/>
          <p:nvPr/>
        </p:nvSpPr>
        <p:spPr>
          <a:xfrm>
            <a:off x="5390793" y="8687870"/>
            <a:ext cx="2206179" cy="790338"/>
          </a:xfrm>
          <a:prstGeom prst="roundRect">
            <a:avLst/>
          </a:prstGeom>
          <a:gradFill flip="none" rotWithShape="1">
            <a:gsLst>
              <a:gs pos="0">
                <a:schemeClr val="accent5">
                  <a:lumMod val="40000"/>
                  <a:lumOff val="60000"/>
                </a:schemeClr>
              </a:gs>
              <a:gs pos="56000">
                <a:srgbClr val="009999">
                  <a:tint val="44500"/>
                  <a:satMod val="160000"/>
                </a:srgbClr>
              </a:gs>
              <a:gs pos="100000">
                <a:srgbClr val="009999">
                  <a:tint val="23500"/>
                  <a:satMod val="160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Rectangle: Rounded Corners 40">
            <a:extLst>
              <a:ext uri="{FF2B5EF4-FFF2-40B4-BE49-F238E27FC236}">
                <a16:creationId xmlns:a16="http://schemas.microsoft.com/office/drawing/2014/main" id="{39F5F983-14F1-43A4-D67A-C68BE0FD7E97}"/>
              </a:ext>
            </a:extLst>
          </p:cNvPr>
          <p:cNvSpPr/>
          <p:nvPr/>
        </p:nvSpPr>
        <p:spPr>
          <a:xfrm>
            <a:off x="2882354" y="8687871"/>
            <a:ext cx="2206179" cy="790338"/>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sp>
        <p:nvSpPr>
          <p:cNvPr id="37" name="TextBox 36">
            <a:extLst>
              <a:ext uri="{FF2B5EF4-FFF2-40B4-BE49-F238E27FC236}">
                <a16:creationId xmlns:a16="http://schemas.microsoft.com/office/drawing/2014/main" id="{E6847833-BE59-97CE-BD87-54FFDBE01939}"/>
              </a:ext>
            </a:extLst>
          </p:cNvPr>
          <p:cNvSpPr txBox="1"/>
          <p:nvPr/>
        </p:nvSpPr>
        <p:spPr>
          <a:xfrm>
            <a:off x="2907440" y="8737405"/>
            <a:ext cx="2256499" cy="33855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Pupils </a:t>
            </a:r>
            <a:r>
              <a:rPr lang="en-GB" sz="800" dirty="0">
                <a:solidFill>
                  <a:prstClr val="black"/>
                </a:solidFill>
                <a:latin typeface="OpenDyslexic" panose="00000500000000000000" pitchFamily="50" charset="0"/>
              </a:rPr>
              <a:t>can recognise acceptable and unacceptable online behaviour </a:t>
            </a: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p:txBody>
      </p:sp>
      <p:sp>
        <p:nvSpPr>
          <p:cNvPr id="39" name="TextBox 38">
            <a:extLst>
              <a:ext uri="{FF2B5EF4-FFF2-40B4-BE49-F238E27FC236}">
                <a16:creationId xmlns:a16="http://schemas.microsoft.com/office/drawing/2014/main" id="{3D540173-3770-376F-1A26-E0C302FC8512}"/>
              </a:ext>
            </a:extLst>
          </p:cNvPr>
          <p:cNvSpPr txBox="1"/>
          <p:nvPr/>
        </p:nvSpPr>
        <p:spPr>
          <a:xfrm>
            <a:off x="424098" y="8722798"/>
            <a:ext cx="2232568" cy="33855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Pupils know where they can turn to for support. </a:t>
            </a:r>
          </a:p>
        </p:txBody>
      </p:sp>
      <p:pic>
        <p:nvPicPr>
          <p:cNvPr id="45" name="Picture 44" descr="A picture containing text, porcelain&#10;&#10;Description automatically generated">
            <a:extLst>
              <a:ext uri="{FF2B5EF4-FFF2-40B4-BE49-F238E27FC236}">
                <a16:creationId xmlns:a16="http://schemas.microsoft.com/office/drawing/2014/main" id="{A7F656DC-2BCA-1B45-65BB-82A2AA4572FD}"/>
              </a:ext>
            </a:extLst>
          </p:cNvPr>
          <p:cNvPicPr>
            <a:picLocks noChangeAspect="1"/>
          </p:cNvPicPr>
          <p:nvPr/>
        </p:nvPicPr>
        <p:blipFill>
          <a:blip r:embed="rId10">
            <a:clrChange>
              <a:clrFrom>
                <a:srgbClr val="FFFFFF"/>
              </a:clrFrom>
              <a:clrTo>
                <a:srgbClr val="FFFFFF">
                  <a:alpha val="0"/>
                </a:srgbClr>
              </a:clrTo>
            </a:clrChange>
            <a:duotone>
              <a:prstClr val="black"/>
              <a:srgbClr val="00B0F0">
                <a:tint val="45000"/>
                <a:satMod val="400000"/>
              </a:srgbClr>
            </a:duotone>
            <a:extLst>
              <a:ext uri="{BEBA8EAE-BF5A-486C-A8C5-ECC9F3942E4B}">
                <a14:imgProps xmlns:a14="http://schemas.microsoft.com/office/drawing/2010/main">
                  <a14:imgLayer r:embed="rId11">
                    <a14:imgEffect>
                      <a14:saturation sat="400000"/>
                    </a14:imgEffect>
                  </a14:imgLayer>
                </a14:imgProps>
              </a:ext>
              <a:ext uri="{28A0092B-C50C-407E-A947-70E740481C1C}">
                <a14:useLocalDpi xmlns:a14="http://schemas.microsoft.com/office/drawing/2010/main" val="0"/>
              </a:ext>
            </a:extLst>
          </a:blip>
          <a:stretch>
            <a:fillRect/>
          </a:stretch>
        </p:blipFill>
        <p:spPr>
          <a:xfrm>
            <a:off x="98610" y="101365"/>
            <a:ext cx="1557594" cy="784014"/>
          </a:xfrm>
          <a:prstGeom prst="rect">
            <a:avLst/>
          </a:prstGeom>
        </p:spPr>
      </p:pic>
      <p:sp>
        <p:nvSpPr>
          <p:cNvPr id="2" name="TextBox 1">
            <a:extLst>
              <a:ext uri="{FF2B5EF4-FFF2-40B4-BE49-F238E27FC236}">
                <a16:creationId xmlns:a16="http://schemas.microsoft.com/office/drawing/2014/main" id="{4004D4EB-878A-68F1-6BB0-C9DF874DE73F}"/>
              </a:ext>
            </a:extLst>
          </p:cNvPr>
          <p:cNvSpPr txBox="1"/>
          <p:nvPr/>
        </p:nvSpPr>
        <p:spPr>
          <a:xfrm>
            <a:off x="896706" y="462574"/>
            <a:ext cx="3223210"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4000">
                <a:solidFill>
                  <a:srgbClr val="00B0F0"/>
                </a:solidFill>
                <a:latin typeface="Blue Eye" pitchFamily="50" charset="0"/>
              </a:rPr>
              <a:t>E-Safety</a:t>
            </a:r>
            <a:endParaRPr kumimoji="0" lang="en-GB" sz="4000" b="0" i="0" u="none" strike="noStrike" kern="1200" cap="none" spc="0" normalizeH="0" baseline="0" noProof="0">
              <a:ln>
                <a:noFill/>
              </a:ln>
              <a:solidFill>
                <a:srgbClr val="00B0F0"/>
              </a:solidFill>
              <a:effectLst/>
              <a:uLnTx/>
              <a:uFillTx/>
              <a:latin typeface="Blue Eye" pitchFamily="50" charset="0"/>
              <a:ea typeface="+mn-ea"/>
              <a:cs typeface="+mn-cs"/>
            </a:endParaRPr>
          </a:p>
        </p:txBody>
      </p:sp>
      <p:sp>
        <p:nvSpPr>
          <p:cNvPr id="69" name="Rectangle 68">
            <a:extLst>
              <a:ext uri="{FF2B5EF4-FFF2-40B4-BE49-F238E27FC236}">
                <a16:creationId xmlns:a16="http://schemas.microsoft.com/office/drawing/2014/main" id="{B8E58ED9-BB87-236B-0152-5A512A2AF4B5}"/>
              </a:ext>
            </a:extLst>
          </p:cNvPr>
          <p:cNvSpPr/>
          <p:nvPr/>
        </p:nvSpPr>
        <p:spPr>
          <a:xfrm>
            <a:off x="195754" y="5153623"/>
            <a:ext cx="6296486" cy="3068432"/>
          </a:xfrm>
          <a:prstGeom prst="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03465FA7-7E7C-3654-7B47-2664E251DAC7}"/>
              </a:ext>
            </a:extLst>
          </p:cNvPr>
          <p:cNvSpPr/>
          <p:nvPr/>
        </p:nvSpPr>
        <p:spPr>
          <a:xfrm>
            <a:off x="6688400" y="2674985"/>
            <a:ext cx="5881212" cy="5547070"/>
          </a:xfrm>
          <a:prstGeom prst="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Rounded Corners 71">
            <a:extLst>
              <a:ext uri="{FF2B5EF4-FFF2-40B4-BE49-F238E27FC236}">
                <a16:creationId xmlns:a16="http://schemas.microsoft.com/office/drawing/2014/main" id="{F33BDD07-7CAB-FF1E-BB59-AF40AC3329AB}"/>
              </a:ext>
            </a:extLst>
          </p:cNvPr>
          <p:cNvSpPr/>
          <p:nvPr/>
        </p:nvSpPr>
        <p:spPr>
          <a:xfrm rot="16200000">
            <a:off x="-91424" y="6190357"/>
            <a:ext cx="1835369" cy="1085651"/>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400" b="1">
                <a:solidFill>
                  <a:srgbClr val="FF0000"/>
                </a:solidFill>
                <a:latin typeface="Mathlete Skinny" panose="00000400000000000000" pitchFamily="50" charset="0"/>
              </a:rPr>
              <a:t>Consent</a:t>
            </a:r>
            <a:r>
              <a:rPr lang="en-GB" sz="2400" b="1">
                <a:solidFill>
                  <a:srgbClr val="00B0F0"/>
                </a:solidFill>
                <a:latin typeface="Mathlete Skinny" panose="00000400000000000000" pitchFamily="50" charset="0"/>
              </a:rPr>
              <a:t> </a:t>
            </a:r>
            <a:endParaRPr kumimoji="0" lang="en-GB" sz="2000" b="1" i="0" u="none" strike="noStrike" kern="1200" cap="none" spc="0" normalizeH="0" baseline="0" noProof="0">
              <a:ln>
                <a:noFill/>
              </a:ln>
              <a:solidFill>
                <a:srgbClr val="00B0F0"/>
              </a:solidFill>
              <a:effectLst/>
              <a:uLnTx/>
              <a:uFillTx/>
              <a:latin typeface="Mathlete Skinny" panose="00000400000000000000" pitchFamily="50" charset="0"/>
              <a:ea typeface="+mn-ea"/>
              <a:cs typeface="+mn-cs"/>
            </a:endParaRPr>
          </a:p>
        </p:txBody>
      </p:sp>
      <p:sp>
        <p:nvSpPr>
          <p:cNvPr id="73" name="Rectangle: Rounded Corners 72">
            <a:extLst>
              <a:ext uri="{FF2B5EF4-FFF2-40B4-BE49-F238E27FC236}">
                <a16:creationId xmlns:a16="http://schemas.microsoft.com/office/drawing/2014/main" id="{DC957D8C-607D-89B7-674E-3052A099F8A8}"/>
              </a:ext>
            </a:extLst>
          </p:cNvPr>
          <p:cNvSpPr/>
          <p:nvPr/>
        </p:nvSpPr>
        <p:spPr>
          <a:xfrm rot="16200000">
            <a:off x="1156556" y="6199184"/>
            <a:ext cx="1835369" cy="1085651"/>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400" b="1">
                <a:solidFill>
                  <a:srgbClr val="FF0000"/>
                </a:solidFill>
                <a:latin typeface="Mathlete Skinny" panose="00000400000000000000" pitchFamily="50" charset="0"/>
              </a:rPr>
              <a:t>Privacy</a:t>
            </a:r>
            <a:r>
              <a:rPr lang="en-GB" sz="2400" b="1">
                <a:solidFill>
                  <a:srgbClr val="00B0F0"/>
                </a:solidFill>
                <a:latin typeface="Mathlete Skinny" panose="00000400000000000000" pitchFamily="50" charset="0"/>
              </a:rPr>
              <a:t> </a:t>
            </a:r>
            <a:endParaRPr kumimoji="0" lang="en-GB" sz="2000" b="1" i="0" u="none" strike="noStrike" kern="1200" cap="none" spc="0" normalizeH="0" baseline="0" noProof="0">
              <a:ln>
                <a:noFill/>
              </a:ln>
              <a:solidFill>
                <a:srgbClr val="00B0F0"/>
              </a:solidFill>
              <a:effectLst/>
              <a:uLnTx/>
              <a:uFillTx/>
              <a:latin typeface="Mathlete Skinny" panose="00000400000000000000" pitchFamily="50" charset="0"/>
              <a:ea typeface="+mn-ea"/>
              <a:cs typeface="+mn-cs"/>
            </a:endParaRPr>
          </a:p>
        </p:txBody>
      </p:sp>
      <p:sp>
        <p:nvSpPr>
          <p:cNvPr id="74" name="Rectangle: Rounded Corners 73">
            <a:extLst>
              <a:ext uri="{FF2B5EF4-FFF2-40B4-BE49-F238E27FC236}">
                <a16:creationId xmlns:a16="http://schemas.microsoft.com/office/drawing/2014/main" id="{EE27612D-F9EF-EC8D-29AF-62E4FA3023E8}"/>
              </a:ext>
            </a:extLst>
          </p:cNvPr>
          <p:cNvSpPr/>
          <p:nvPr/>
        </p:nvSpPr>
        <p:spPr>
          <a:xfrm rot="16200000">
            <a:off x="2398879" y="6186650"/>
            <a:ext cx="1835369" cy="1085651"/>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400" b="1">
                <a:solidFill>
                  <a:srgbClr val="FF0000"/>
                </a:solidFill>
                <a:latin typeface="Mathlete Skinny" panose="00000400000000000000" pitchFamily="50" charset="0"/>
              </a:rPr>
              <a:t>reliability</a:t>
            </a:r>
            <a:endParaRPr kumimoji="0" lang="en-GB" sz="2000" b="1" i="0" u="none" strike="noStrike" kern="1200" cap="none" spc="0" normalizeH="0" baseline="0" noProof="0">
              <a:ln>
                <a:noFill/>
              </a:ln>
              <a:solidFill>
                <a:srgbClr val="FF0000"/>
              </a:solidFill>
              <a:effectLst/>
              <a:uLnTx/>
              <a:uFillTx/>
              <a:latin typeface="Mathlete Skinny" panose="00000400000000000000" pitchFamily="50" charset="0"/>
              <a:ea typeface="+mn-ea"/>
              <a:cs typeface="+mn-cs"/>
            </a:endParaRPr>
          </a:p>
        </p:txBody>
      </p:sp>
      <p:sp>
        <p:nvSpPr>
          <p:cNvPr id="75" name="Rectangle: Rounded Corners 74">
            <a:extLst>
              <a:ext uri="{FF2B5EF4-FFF2-40B4-BE49-F238E27FC236}">
                <a16:creationId xmlns:a16="http://schemas.microsoft.com/office/drawing/2014/main" id="{0F4DC53D-C31D-3E8B-3D72-8112D8A02079}"/>
              </a:ext>
            </a:extLst>
          </p:cNvPr>
          <p:cNvSpPr/>
          <p:nvPr/>
        </p:nvSpPr>
        <p:spPr>
          <a:xfrm rot="16200000">
            <a:off x="3646859" y="6195477"/>
            <a:ext cx="1835369" cy="1085651"/>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400" b="1" dirty="0">
                <a:solidFill>
                  <a:srgbClr val="00B0F0"/>
                </a:solidFill>
                <a:latin typeface="Mathlete Skinny" panose="00000400000000000000" pitchFamily="50" charset="0"/>
              </a:rPr>
              <a:t>Data Handling</a:t>
            </a:r>
            <a:endParaRPr kumimoji="0" lang="en-GB" sz="2000" b="1" i="0" u="none" strike="noStrike" kern="1200" cap="none" spc="0" normalizeH="0" baseline="0" noProof="0" dirty="0">
              <a:ln>
                <a:noFill/>
              </a:ln>
              <a:solidFill>
                <a:srgbClr val="00B0F0"/>
              </a:solidFill>
              <a:effectLst/>
              <a:uLnTx/>
              <a:uFillTx/>
              <a:latin typeface="Mathlete Skinny" panose="00000400000000000000" pitchFamily="50" charset="0"/>
              <a:ea typeface="+mn-ea"/>
              <a:cs typeface="+mn-cs"/>
            </a:endParaRPr>
          </a:p>
        </p:txBody>
      </p:sp>
      <p:sp>
        <p:nvSpPr>
          <p:cNvPr id="76" name="Rectangle: Rounded Corners 75">
            <a:extLst>
              <a:ext uri="{FF2B5EF4-FFF2-40B4-BE49-F238E27FC236}">
                <a16:creationId xmlns:a16="http://schemas.microsoft.com/office/drawing/2014/main" id="{D8E05136-57DF-B75A-281C-FA1569CBFF38}"/>
              </a:ext>
            </a:extLst>
          </p:cNvPr>
          <p:cNvSpPr/>
          <p:nvPr/>
        </p:nvSpPr>
        <p:spPr>
          <a:xfrm rot="16200000">
            <a:off x="4883797" y="6192998"/>
            <a:ext cx="1835369" cy="1085651"/>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400" b="1">
                <a:solidFill>
                  <a:srgbClr val="00B0F0"/>
                </a:solidFill>
                <a:latin typeface="Mathlete Skinny" panose="00000400000000000000" pitchFamily="50" charset="0"/>
              </a:rPr>
              <a:t>Online Safety</a:t>
            </a:r>
            <a:endParaRPr kumimoji="0" lang="en-GB" sz="2000" b="1" i="0" u="none" strike="noStrike" kern="1200" cap="none" spc="0" normalizeH="0" baseline="0" noProof="0">
              <a:ln>
                <a:noFill/>
              </a:ln>
              <a:solidFill>
                <a:srgbClr val="00B0F0"/>
              </a:solidFill>
              <a:effectLst/>
              <a:uLnTx/>
              <a:uFillTx/>
              <a:latin typeface="Mathlete Skinny" panose="00000400000000000000" pitchFamily="50" charset="0"/>
              <a:ea typeface="+mn-ea"/>
              <a:cs typeface="+mn-cs"/>
            </a:endParaRPr>
          </a:p>
        </p:txBody>
      </p:sp>
      <p:pic>
        <p:nvPicPr>
          <p:cNvPr id="1026" name="Picture 2">
            <a:extLst>
              <a:ext uri="{FF2B5EF4-FFF2-40B4-BE49-F238E27FC236}">
                <a16:creationId xmlns:a16="http://schemas.microsoft.com/office/drawing/2014/main" id="{6943E433-2A31-9D5B-B70A-022046B9230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49708" y="7666110"/>
            <a:ext cx="533583" cy="533583"/>
          </a:xfrm>
          <a:prstGeom prst="rect">
            <a:avLst/>
          </a:prstGeom>
          <a:noFill/>
          <a:ln>
            <a:solidFill>
              <a:srgbClr val="00B0F0"/>
            </a:solidFill>
          </a:ln>
          <a:extLst>
            <a:ext uri="{909E8E84-426E-40DD-AFC4-6F175D3DCCD1}">
              <a14:hiddenFill xmlns:a14="http://schemas.microsoft.com/office/drawing/2010/main">
                <a:solidFill>
                  <a:srgbClr val="FFFFFF"/>
                </a:solidFill>
              </a14:hiddenFill>
            </a:ext>
          </a:extLst>
        </p:spPr>
      </p:pic>
      <p:pic>
        <p:nvPicPr>
          <p:cNvPr id="1028" name="Picture 4" descr="Programming Svg Png Icon Free Download (#5711) - OnlineWebFonts.COM">
            <a:extLst>
              <a:ext uri="{FF2B5EF4-FFF2-40B4-BE49-F238E27FC236}">
                <a16:creationId xmlns:a16="http://schemas.microsoft.com/office/drawing/2014/main" id="{1D98FA5D-2304-5CD4-0BB6-C5C226FCEB4C}"/>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787785" y="7708450"/>
            <a:ext cx="529617" cy="4572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ocial media - Free social media icons">
            <a:extLst>
              <a:ext uri="{FF2B5EF4-FFF2-40B4-BE49-F238E27FC236}">
                <a16:creationId xmlns:a16="http://schemas.microsoft.com/office/drawing/2014/main" id="{0A9A3341-66D8-A250-0376-1F9CE772A61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086156" y="7674177"/>
            <a:ext cx="537006" cy="53700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Data Management icon PNG and SVG Vector Free Download">
            <a:extLst>
              <a:ext uri="{FF2B5EF4-FFF2-40B4-BE49-F238E27FC236}">
                <a16:creationId xmlns:a16="http://schemas.microsoft.com/office/drawing/2014/main" id="{A16B8937-FF00-EE7B-FC8C-03F0173FD393}"/>
              </a:ext>
            </a:extLst>
          </p:cNvPr>
          <p:cNvPicPr>
            <a:picLocks noChangeAspect="1" noChangeArrowheads="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47522" y="7704657"/>
            <a:ext cx="462192" cy="46219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nternet safety Computer Icons Firewall, cloud computing, text, cloud,  cloud Computing png | PNGWing">
            <a:extLst>
              <a:ext uri="{FF2B5EF4-FFF2-40B4-BE49-F238E27FC236}">
                <a16:creationId xmlns:a16="http://schemas.microsoft.com/office/drawing/2014/main" id="{82C9C35B-95BC-091D-3A52-D5685A1271EC}"/>
              </a:ext>
            </a:extLst>
          </p:cNvPr>
          <p:cNvPicPr>
            <a:picLocks noChangeAspect="1" noChangeArrowheads="1"/>
          </p:cNvPicPr>
          <p:nvPr/>
        </p:nvPicPr>
        <p:blipFill>
          <a:blip r:embed="rId16">
            <a:clrChange>
              <a:clrFrom>
                <a:srgbClr val="E6E6E6"/>
              </a:clrFrom>
              <a:clrTo>
                <a:srgbClr val="E6E6E6">
                  <a:alpha val="0"/>
                </a:srgbClr>
              </a:clrTo>
            </a:clrChange>
            <a:biLevel thresh="75000"/>
            <a:extLst>
              <a:ext uri="{28A0092B-C50C-407E-A947-70E740481C1C}">
                <a14:useLocalDpi xmlns:a14="http://schemas.microsoft.com/office/drawing/2010/main" val="0"/>
              </a:ext>
            </a:extLst>
          </a:blip>
          <a:srcRect/>
          <a:stretch>
            <a:fillRect/>
          </a:stretch>
        </p:blipFill>
        <p:spPr bwMode="auto">
          <a:xfrm>
            <a:off x="5519428" y="7707648"/>
            <a:ext cx="624035" cy="470739"/>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10">
            <a:extLst>
              <a:ext uri="{FF2B5EF4-FFF2-40B4-BE49-F238E27FC236}">
                <a16:creationId xmlns:a16="http://schemas.microsoft.com/office/drawing/2014/main" id="{6155B9CA-7CB1-5AB9-4BA1-00DD8E700FD1}"/>
              </a:ext>
            </a:extLst>
          </p:cNvPr>
          <p:cNvSpPr/>
          <p:nvPr/>
        </p:nvSpPr>
        <p:spPr>
          <a:xfrm>
            <a:off x="5389150" y="8683390"/>
            <a:ext cx="2206179" cy="790338"/>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Pupils can identify risks they may face online</a:t>
            </a:r>
          </a:p>
        </p:txBody>
      </p:sp>
      <p:sp>
        <p:nvSpPr>
          <p:cNvPr id="14" name="Rectangle: Rounded Corners 13">
            <a:extLst>
              <a:ext uri="{FF2B5EF4-FFF2-40B4-BE49-F238E27FC236}">
                <a16:creationId xmlns:a16="http://schemas.microsoft.com/office/drawing/2014/main" id="{191E1AA1-C80A-D4F1-5540-AEEDCBC3C532}"/>
              </a:ext>
            </a:extLst>
          </p:cNvPr>
          <p:cNvSpPr/>
          <p:nvPr/>
        </p:nvSpPr>
        <p:spPr>
          <a:xfrm>
            <a:off x="4603330" y="3430926"/>
            <a:ext cx="1285686" cy="1024272"/>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B0F0"/>
                </a:solidFill>
                <a:effectLst/>
                <a:uLnTx/>
                <a:uFillTx/>
                <a:latin typeface="Blue Eye" pitchFamily="50" charset="0"/>
                <a:ea typeface="+mn-ea"/>
                <a:cs typeface="+mn-cs"/>
              </a:rPr>
              <a:t>Wellbeing</a:t>
            </a:r>
          </a:p>
        </p:txBody>
      </p:sp>
    </p:spTree>
    <p:extLst>
      <p:ext uri="{BB962C8B-B14F-4D97-AF65-F5344CB8AC3E}">
        <p14:creationId xmlns:p14="http://schemas.microsoft.com/office/powerpoint/2010/main" val="1539569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E39C525-5136-1B2C-87AD-CB778634FA19}"/>
              </a:ext>
            </a:extLst>
          </p:cNvPr>
          <p:cNvSpPr txBox="1"/>
          <p:nvPr/>
        </p:nvSpPr>
        <p:spPr>
          <a:xfrm>
            <a:off x="4733290" y="456081"/>
            <a:ext cx="7357552" cy="923330"/>
          </a:xfrm>
          <a:prstGeom prst="rect">
            <a:avLst/>
          </a:prstGeom>
          <a:noFill/>
        </p:spPr>
        <p:txBody>
          <a:bodyPr wrap="square" rtlCol="0">
            <a:spAutoFit/>
          </a:bodyPr>
          <a:lstStyle/>
          <a:p>
            <a:pPr algn="r"/>
            <a:r>
              <a:rPr lang="en-GB" sz="5400">
                <a:latin typeface="Mathlete Skinny" panose="00000400000000000000" pitchFamily="50" charset="0"/>
              </a:rPr>
              <a:t>KNOWLEDGE OF A SAFE DIGITAL CITIZEN </a:t>
            </a:r>
          </a:p>
        </p:txBody>
      </p:sp>
      <p:cxnSp>
        <p:nvCxnSpPr>
          <p:cNvPr id="8" name="Straight Connector 7">
            <a:extLst>
              <a:ext uri="{FF2B5EF4-FFF2-40B4-BE49-F238E27FC236}">
                <a16:creationId xmlns:a16="http://schemas.microsoft.com/office/drawing/2014/main" id="{E59EC6E5-EE97-6AFF-689C-236A0D944F49}"/>
              </a:ext>
            </a:extLst>
          </p:cNvPr>
          <p:cNvCxnSpPr>
            <a:cxnSpLocks/>
          </p:cNvCxnSpPr>
          <p:nvPr/>
        </p:nvCxnSpPr>
        <p:spPr>
          <a:xfrm flipH="1">
            <a:off x="1" y="1025551"/>
            <a:ext cx="4899545"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CC64A0F7-25BF-557F-0F52-587CD6AA94F4}"/>
              </a:ext>
            </a:extLst>
          </p:cNvPr>
          <p:cNvCxnSpPr>
            <a:cxnSpLocks/>
          </p:cNvCxnSpPr>
          <p:nvPr/>
        </p:nvCxnSpPr>
        <p:spPr>
          <a:xfrm flipH="1">
            <a:off x="12094906" y="1025551"/>
            <a:ext cx="699924"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graphicFrame>
        <p:nvGraphicFramePr>
          <p:cNvPr id="15" name="Table 15">
            <a:extLst>
              <a:ext uri="{FF2B5EF4-FFF2-40B4-BE49-F238E27FC236}">
                <a16:creationId xmlns:a16="http://schemas.microsoft.com/office/drawing/2014/main" id="{524DB792-1255-31D5-FAB3-369DCAA34050}"/>
              </a:ext>
            </a:extLst>
          </p:cNvPr>
          <p:cNvGraphicFramePr>
            <a:graphicFrameLocks noGrp="1"/>
          </p:cNvGraphicFramePr>
          <p:nvPr>
            <p:extLst>
              <p:ext uri="{D42A27DB-BD31-4B8C-83A1-F6EECF244321}">
                <p14:modId xmlns:p14="http://schemas.microsoft.com/office/powerpoint/2010/main" val="2246466138"/>
              </p:ext>
            </p:extLst>
          </p:nvPr>
        </p:nvGraphicFramePr>
        <p:xfrm>
          <a:off x="345384" y="1379411"/>
          <a:ext cx="12057890" cy="4026407"/>
        </p:xfrm>
        <a:graphic>
          <a:graphicData uri="http://schemas.openxmlformats.org/drawingml/2006/table">
            <a:tbl>
              <a:tblPr firstRow="1" bandRow="1">
                <a:tableStyleId>{5C22544A-7EE6-4342-B048-85BDC9FD1C3A}</a:tableStyleId>
              </a:tblPr>
              <a:tblGrid>
                <a:gridCol w="752190">
                  <a:extLst>
                    <a:ext uri="{9D8B030D-6E8A-4147-A177-3AD203B41FA5}">
                      <a16:colId xmlns:a16="http://schemas.microsoft.com/office/drawing/2014/main" val="907240035"/>
                    </a:ext>
                  </a:extLst>
                </a:gridCol>
                <a:gridCol w="1615100">
                  <a:extLst>
                    <a:ext uri="{9D8B030D-6E8A-4147-A177-3AD203B41FA5}">
                      <a16:colId xmlns:a16="http://schemas.microsoft.com/office/drawing/2014/main" val="135673"/>
                    </a:ext>
                  </a:extLst>
                </a:gridCol>
                <a:gridCol w="1615100">
                  <a:extLst>
                    <a:ext uri="{9D8B030D-6E8A-4147-A177-3AD203B41FA5}">
                      <a16:colId xmlns:a16="http://schemas.microsoft.com/office/drawing/2014/main" val="1634434665"/>
                    </a:ext>
                  </a:extLst>
                </a:gridCol>
                <a:gridCol w="1615100">
                  <a:extLst>
                    <a:ext uri="{9D8B030D-6E8A-4147-A177-3AD203B41FA5}">
                      <a16:colId xmlns:a16="http://schemas.microsoft.com/office/drawing/2014/main" val="2410363135"/>
                    </a:ext>
                  </a:extLst>
                </a:gridCol>
                <a:gridCol w="1615100">
                  <a:extLst>
                    <a:ext uri="{9D8B030D-6E8A-4147-A177-3AD203B41FA5}">
                      <a16:colId xmlns:a16="http://schemas.microsoft.com/office/drawing/2014/main" val="1207586746"/>
                    </a:ext>
                  </a:extLst>
                </a:gridCol>
                <a:gridCol w="1615100">
                  <a:extLst>
                    <a:ext uri="{9D8B030D-6E8A-4147-A177-3AD203B41FA5}">
                      <a16:colId xmlns:a16="http://schemas.microsoft.com/office/drawing/2014/main" val="3050758023"/>
                    </a:ext>
                  </a:extLst>
                </a:gridCol>
                <a:gridCol w="1615100">
                  <a:extLst>
                    <a:ext uri="{9D8B030D-6E8A-4147-A177-3AD203B41FA5}">
                      <a16:colId xmlns:a16="http://schemas.microsoft.com/office/drawing/2014/main" val="4290169373"/>
                    </a:ext>
                  </a:extLst>
                </a:gridCol>
                <a:gridCol w="1615100">
                  <a:extLst>
                    <a:ext uri="{9D8B030D-6E8A-4147-A177-3AD203B41FA5}">
                      <a16:colId xmlns:a16="http://schemas.microsoft.com/office/drawing/2014/main" val="3227354510"/>
                    </a:ext>
                  </a:extLst>
                </a:gridCol>
              </a:tblGrid>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i="0">
                        <a:solidFill>
                          <a:schemeClr val="tx1"/>
                        </a:solidFill>
                        <a:effectLst/>
                        <a:latin typeface="Candara" panose="020E0502030303020204" pitchFamily="34" charset="0"/>
                      </a:endParaRPr>
                    </a:p>
                  </a:txBody>
                  <a:tcPr marL="59084" marR="59084" marT="59084" marB="59084"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a:solidFill>
                            <a:schemeClr val="tx1"/>
                          </a:solidFill>
                          <a:effectLst/>
                          <a:latin typeface="Mathlete Skinny" panose="00000400000000000000" pitchFamily="50" charset="0"/>
                          <a:ea typeface="+mn-ea"/>
                          <a:cs typeface="+mn-cs"/>
                        </a:rPr>
                        <a:t>EYFS</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a:solidFill>
                            <a:schemeClr val="tx1"/>
                          </a:solidFill>
                          <a:effectLst/>
                          <a:latin typeface="Mathlete Skinny" panose="00000400000000000000" pitchFamily="50" charset="0"/>
                          <a:ea typeface="+mn-ea"/>
                          <a:cs typeface="+mn-cs"/>
                        </a:rPr>
                        <a:t>Year 1</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a:solidFill>
                            <a:schemeClr val="tx1"/>
                          </a:solidFill>
                          <a:effectLst/>
                          <a:latin typeface="Mathlete Skinny" panose="00000400000000000000" pitchFamily="50" charset="0"/>
                          <a:ea typeface="+mn-ea"/>
                          <a:cs typeface="+mn-cs"/>
                        </a:rPr>
                        <a:t>Year 2</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a:solidFill>
                            <a:schemeClr val="tx1"/>
                          </a:solidFill>
                          <a:effectLst/>
                          <a:latin typeface="Mathlete Skinny" panose="00000400000000000000" pitchFamily="50" charset="0"/>
                          <a:ea typeface="+mn-ea"/>
                          <a:cs typeface="+mn-cs"/>
                        </a:rPr>
                        <a:t>Year 3</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a:solidFill>
                            <a:schemeClr val="tx1"/>
                          </a:solidFill>
                          <a:effectLst/>
                          <a:latin typeface="Mathlete Skinny" panose="00000400000000000000" pitchFamily="50" charset="0"/>
                          <a:ea typeface="+mn-ea"/>
                          <a:cs typeface="+mn-cs"/>
                        </a:rPr>
                        <a:t>Year 4</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a:solidFill>
                            <a:schemeClr val="tx1"/>
                          </a:solidFill>
                          <a:effectLst/>
                          <a:latin typeface="Mathlete Skinny" panose="00000400000000000000" pitchFamily="50" charset="0"/>
                          <a:ea typeface="+mn-ea"/>
                          <a:cs typeface="+mn-cs"/>
                        </a:rPr>
                        <a:t>Year 5</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a:solidFill>
                            <a:schemeClr val="tx1"/>
                          </a:solidFill>
                          <a:effectLst/>
                          <a:latin typeface="Mathlete Skinny" panose="00000400000000000000" pitchFamily="50" charset="0"/>
                          <a:ea typeface="+mn-ea"/>
                          <a:cs typeface="+mn-cs"/>
                        </a:rPr>
                        <a:t>Year 6</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78521708"/>
                  </a:ext>
                </a:extLst>
              </a:tr>
              <a:tr h="55145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i="0">
                          <a:solidFill>
                            <a:schemeClr val="tx1"/>
                          </a:solidFill>
                          <a:effectLst/>
                          <a:latin typeface="Mathlete Skinny" panose="00000400000000000000" pitchFamily="50" charset="0"/>
                        </a:rPr>
                        <a:t>Computing systems and networks</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l" defTabSz="1280160" rtl="0" eaLnBrk="1" latinLnBrk="0" hangingPunct="1">
                        <a:buFont typeface="Arial" panose="020B0604020202020204" pitchFamily="34" charset="0"/>
                        <a:buNone/>
                      </a:pPr>
                      <a:r>
                        <a:rPr lang="en-US" sz="800" dirty="0"/>
                        <a:t>.</a:t>
                      </a:r>
                      <a:endParaRPr lang="en-GB" sz="800" b="0" kern="1200" dirty="0">
                        <a:solidFill>
                          <a:schemeClr val="tx1"/>
                        </a:solidFill>
                        <a:latin typeface="Candara" panose="020E0502030303020204" pitchFamily="34" charset="0"/>
                        <a:ea typeface="+mn-ea"/>
                        <a:cs typeface="+mn-cs"/>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defTabSz="1280160" rtl="0" eaLnBrk="1" latinLnBrk="0" hangingPunct="1">
                        <a:buFont typeface="Arial" panose="020B0604020202020204" pitchFamily="34" charset="0"/>
                        <a:buChar char="•"/>
                      </a:pPr>
                      <a:r>
                        <a:rPr lang="en-GB" sz="900" b="0" kern="1200" dirty="0">
                          <a:solidFill>
                            <a:schemeClr val="tx1"/>
                          </a:solidFill>
                          <a:latin typeface="Candara" panose="020E0502030303020204" pitchFamily="34" charset="0"/>
                          <a:ea typeface="+mn-ea"/>
                          <a:cs typeface="+mn-cs"/>
                        </a:rPr>
                        <a:t>To know that the internet is many devices connected to one another.</a:t>
                      </a:r>
                    </a:p>
                    <a:p>
                      <a:pPr marL="171450" indent="-171450" algn="l" defTabSz="1280160" rtl="0" eaLnBrk="1" latinLnBrk="0" hangingPunct="1">
                        <a:buFont typeface="Arial" panose="020B0604020202020204" pitchFamily="34" charset="0"/>
                        <a:buChar char="•"/>
                      </a:pPr>
                      <a:r>
                        <a:rPr lang="en-GB" sz="900" b="0" kern="1200" dirty="0">
                          <a:solidFill>
                            <a:schemeClr val="tx1"/>
                          </a:solidFill>
                          <a:latin typeface="Candara" panose="020E0502030303020204" pitchFamily="34" charset="0"/>
                          <a:ea typeface="+mn-ea"/>
                          <a:cs typeface="+mn-cs"/>
                        </a:rPr>
                        <a:t>To know that you should tell a trusted adult if you feel unsafe or worried online.</a:t>
                      </a:r>
                    </a:p>
                    <a:p>
                      <a:pPr marL="171450" indent="-171450" algn="l" defTabSz="1280160" rtl="0" eaLnBrk="1" latinLnBrk="0" hangingPunct="1">
                        <a:buFont typeface="Arial" panose="020B0604020202020204" pitchFamily="34" charset="0"/>
                        <a:buChar char="•"/>
                      </a:pPr>
                      <a:r>
                        <a:rPr lang="en-GB" sz="900" b="0" kern="1200" dirty="0">
                          <a:solidFill>
                            <a:schemeClr val="tx1"/>
                          </a:solidFill>
                          <a:latin typeface="Candara" panose="020E0502030303020204" pitchFamily="34" charset="0"/>
                          <a:ea typeface="+mn-ea"/>
                          <a:cs typeface="+mn-cs"/>
                        </a:rPr>
                        <a:t>To know that people you do not know on the internet (online) are strangers and are not always who they say they are.</a:t>
                      </a:r>
                    </a:p>
                    <a:p>
                      <a:pPr marL="171450" indent="-171450" algn="l" defTabSz="1280160" rtl="0" eaLnBrk="1" latinLnBrk="0" hangingPunct="1">
                        <a:buFont typeface="Arial" panose="020B0604020202020204" pitchFamily="34" charset="0"/>
                        <a:buChar char="•"/>
                      </a:pPr>
                      <a:r>
                        <a:rPr lang="en-GB" sz="900" b="0" kern="1200" dirty="0">
                          <a:solidFill>
                            <a:schemeClr val="tx1"/>
                          </a:solidFill>
                          <a:latin typeface="Candara" panose="020E0502030303020204" pitchFamily="34" charset="0"/>
                          <a:ea typeface="+mn-ea"/>
                          <a:cs typeface="+mn-cs"/>
                        </a:rPr>
                        <a:t>To know that to stay safe online it is important to keep personal information safe.</a:t>
                      </a:r>
                    </a:p>
                    <a:p>
                      <a:pPr marL="171450" indent="-171450" algn="l" defTabSz="1280160" rtl="0" eaLnBrk="1" latinLnBrk="0" hangingPunct="1">
                        <a:buFont typeface="Arial" panose="020B0604020202020204" pitchFamily="34" charset="0"/>
                        <a:buChar char="•"/>
                      </a:pPr>
                      <a:r>
                        <a:rPr lang="en-GB" sz="900" b="0" kern="1200" dirty="0">
                          <a:solidFill>
                            <a:schemeClr val="tx1"/>
                          </a:solidFill>
                          <a:latin typeface="Candara" panose="020E0502030303020204" pitchFamily="34" charset="0"/>
                          <a:ea typeface="+mn-ea"/>
                          <a:cs typeface="+mn-cs"/>
                        </a:rPr>
                        <a:t>To know that 'sharing online means giving something specific to someone else via the internet and 'posting’ online means placing information on the internet.</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understand the difference between online and offline.</a:t>
                      </a:r>
                    </a:p>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understand what information I should not post online.</a:t>
                      </a:r>
                    </a:p>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know what the techniques are for creating a strong password.</a:t>
                      </a:r>
                    </a:p>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know that you should ask permission from others before sharing about them online and that they have the right to say 'no.'</a:t>
                      </a:r>
                    </a:p>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understand that not everything I see or read online is true.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know that not everything on the internet is true: people share facts, beliefs and opinions online.</a:t>
                      </a:r>
                    </a:p>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understand that the internet can affect your moods and feelings.</a:t>
                      </a:r>
                    </a:p>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know that privacy settings limit who can access your important personal information </a:t>
                      </a:r>
                    </a:p>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Information, such as your name, age, gender etc.</a:t>
                      </a:r>
                    </a:p>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know what social media is and that age restrictions apply.</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understand some of the methods used to encourage people to buy things online.</a:t>
                      </a:r>
                    </a:p>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understand that technology can be designed to act like or impersonate living things.</a:t>
                      </a:r>
                    </a:p>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understand that technology can be a distraction and identify when someone might need to limit the amount of time spent using technology.</a:t>
                      </a:r>
                    </a:p>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understand what behaviours are appropriate in order to stay safe and be respectful online.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know different ways we can communicate online.</a:t>
                      </a:r>
                    </a:p>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understand how online information can be used to form judgements.</a:t>
                      </a:r>
                    </a:p>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understand some ways to deal with online bullying.</a:t>
                      </a:r>
                    </a:p>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know that apps require permission to access private information and that you can alter the permissions.</a:t>
                      </a:r>
                    </a:p>
                    <a:p>
                      <a:pPr marL="171450" indent="-171450" algn="l" defTabSz="1280160" rtl="0" eaLnBrk="1" latinLnBrk="0" hangingPunct="1">
                        <a:buFont typeface="Arial" panose="020B0604020202020204" pitchFamily="34" charset="0"/>
                        <a:buChar char="•"/>
                      </a:pPr>
                      <a:r>
                        <a:rPr lang="en-GB" sz="900" b="0" kern="1200">
                          <a:solidFill>
                            <a:schemeClr val="tx1"/>
                          </a:solidFill>
                          <a:latin typeface="Candara" panose="020E0502030303020204" pitchFamily="34" charset="0"/>
                          <a:ea typeface="+mn-ea"/>
                          <a:cs typeface="+mn-cs"/>
                        </a:rPr>
                        <a:t>To know where I can go for support if I am being bullied online or feel that my health is being affected by time online.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defTabSz="1280160" rtl="0" eaLnBrk="1" latinLnBrk="0" hangingPunct="1">
                        <a:buFont typeface="Arial" panose="020B0604020202020204" pitchFamily="34" charset="0"/>
                        <a:buChar char="•"/>
                      </a:pPr>
                      <a:r>
                        <a:rPr lang="en-GB" sz="900" b="0" kern="1200" dirty="0">
                          <a:solidFill>
                            <a:schemeClr val="tx1"/>
                          </a:solidFill>
                          <a:latin typeface="Candara" panose="020E0502030303020204" pitchFamily="34" charset="0"/>
                          <a:ea typeface="+mn-ea"/>
                          <a:cs typeface="+mn-cs"/>
                        </a:rPr>
                        <a:t>To know that a ‘digital footprint’ means the information that exists on the internet as a result of a person’s online activity.</a:t>
                      </a:r>
                    </a:p>
                    <a:p>
                      <a:pPr marL="171450" indent="-171450" algn="l" defTabSz="1280160" rtl="0" eaLnBrk="1" latinLnBrk="0" hangingPunct="1">
                        <a:buFont typeface="Arial" panose="020B0604020202020204" pitchFamily="34" charset="0"/>
                        <a:buChar char="•"/>
                      </a:pPr>
                      <a:r>
                        <a:rPr lang="en-GB" sz="900" b="0" kern="1200" dirty="0">
                          <a:solidFill>
                            <a:schemeClr val="tx1"/>
                          </a:solidFill>
                          <a:latin typeface="Candara" panose="020E0502030303020204" pitchFamily="34" charset="0"/>
                          <a:ea typeface="+mn-ea"/>
                          <a:cs typeface="+mn-cs"/>
                        </a:rPr>
                        <a:t>To know what steps are required to capture bullying content as evidence.</a:t>
                      </a:r>
                    </a:p>
                    <a:p>
                      <a:pPr marL="171450" indent="-171450" algn="l" defTabSz="1280160" rtl="0" eaLnBrk="1" latinLnBrk="0" hangingPunct="1">
                        <a:buFont typeface="Arial" panose="020B0604020202020204" pitchFamily="34" charset="0"/>
                        <a:buChar char="•"/>
                      </a:pPr>
                      <a:r>
                        <a:rPr lang="en-GB" sz="900" b="0" kern="1200" dirty="0">
                          <a:solidFill>
                            <a:schemeClr val="tx1"/>
                          </a:solidFill>
                          <a:latin typeface="Candara" panose="020E0502030303020204" pitchFamily="34" charset="0"/>
                          <a:ea typeface="+mn-ea"/>
                          <a:cs typeface="+mn-cs"/>
                        </a:rPr>
                        <a:t>To understand that it is important to manage personal passwords effectively.</a:t>
                      </a:r>
                    </a:p>
                    <a:p>
                      <a:pPr marL="171450" indent="-171450" algn="l" defTabSz="1280160" rtl="0" eaLnBrk="1" latinLnBrk="0" hangingPunct="1">
                        <a:buFont typeface="Arial" panose="020B0604020202020204" pitchFamily="34" charset="0"/>
                        <a:buChar char="•"/>
                      </a:pPr>
                      <a:r>
                        <a:rPr lang="en-GB" sz="900" b="0" kern="1200" dirty="0">
                          <a:solidFill>
                            <a:schemeClr val="tx1"/>
                          </a:solidFill>
                          <a:latin typeface="Candara" panose="020E0502030303020204" pitchFamily="34" charset="0"/>
                          <a:ea typeface="+mn-ea"/>
                          <a:cs typeface="+mn-cs"/>
                        </a:rPr>
                        <a:t>To understand what it means to have a positive online reputation.</a:t>
                      </a:r>
                    </a:p>
                    <a:p>
                      <a:pPr marL="171450" indent="-171450" algn="l" defTabSz="1280160" rtl="0" eaLnBrk="1" latinLnBrk="0" hangingPunct="1">
                        <a:buFont typeface="Arial" panose="020B0604020202020204" pitchFamily="34" charset="0"/>
                        <a:buChar char="•"/>
                      </a:pPr>
                      <a:r>
                        <a:rPr lang="en-GB" sz="900" b="0" kern="1200" dirty="0">
                          <a:solidFill>
                            <a:schemeClr val="tx1"/>
                          </a:solidFill>
                          <a:latin typeface="Candara" panose="020E0502030303020204" pitchFamily="34" charset="0"/>
                          <a:ea typeface="+mn-ea"/>
                          <a:cs typeface="+mn-cs"/>
                        </a:rPr>
                        <a:t>To know some common online scams.</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8320309"/>
                  </a:ext>
                </a:extLst>
              </a:tr>
            </a:tbl>
          </a:graphicData>
        </a:graphic>
      </p:graphicFrame>
      <p:sp>
        <p:nvSpPr>
          <p:cNvPr id="3" name="TextBox 2">
            <a:extLst>
              <a:ext uri="{FF2B5EF4-FFF2-40B4-BE49-F238E27FC236}">
                <a16:creationId xmlns:a16="http://schemas.microsoft.com/office/drawing/2014/main" id="{5C68436E-E7AA-C130-8610-CB81ADBF5DA7}"/>
              </a:ext>
            </a:extLst>
          </p:cNvPr>
          <p:cNvSpPr txBox="1"/>
          <p:nvPr/>
        </p:nvSpPr>
        <p:spPr>
          <a:xfrm>
            <a:off x="11245174" y="110872"/>
            <a:ext cx="1449746" cy="461665"/>
          </a:xfrm>
          <a:prstGeom prst="rect">
            <a:avLst/>
          </a:prstGeom>
          <a:noFill/>
        </p:spPr>
        <p:txBody>
          <a:bodyPr wrap="square" rtlCol="0">
            <a:spAutoFit/>
          </a:bodyPr>
          <a:lstStyle/>
          <a:p>
            <a:pPr algn="r"/>
            <a:r>
              <a:rPr lang="en-GB" sz="2400" dirty="0">
                <a:latin typeface="Blue Eye" pitchFamily="50" charset="0"/>
              </a:rPr>
              <a:t>Knowledge</a:t>
            </a:r>
            <a:endParaRPr lang="en-GB" sz="7754" dirty="0">
              <a:latin typeface="Blue Eye" pitchFamily="50" charset="0"/>
            </a:endParaRPr>
          </a:p>
        </p:txBody>
      </p:sp>
    </p:spTree>
    <p:extLst>
      <p:ext uri="{BB962C8B-B14F-4D97-AF65-F5344CB8AC3E}">
        <p14:creationId xmlns:p14="http://schemas.microsoft.com/office/powerpoint/2010/main" val="35117766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E59EC6E5-EE97-6AFF-689C-236A0D944F49}"/>
              </a:ext>
            </a:extLst>
          </p:cNvPr>
          <p:cNvCxnSpPr>
            <a:cxnSpLocks/>
          </p:cNvCxnSpPr>
          <p:nvPr/>
        </p:nvCxnSpPr>
        <p:spPr>
          <a:xfrm flipH="1">
            <a:off x="1" y="1025551"/>
            <a:ext cx="3178275"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CC64A0F7-25BF-557F-0F52-587CD6AA94F4}"/>
              </a:ext>
            </a:extLst>
          </p:cNvPr>
          <p:cNvCxnSpPr>
            <a:cxnSpLocks/>
          </p:cNvCxnSpPr>
          <p:nvPr/>
        </p:nvCxnSpPr>
        <p:spPr>
          <a:xfrm flipH="1">
            <a:off x="12257097" y="1025551"/>
            <a:ext cx="537733"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graphicFrame>
        <p:nvGraphicFramePr>
          <p:cNvPr id="15" name="Table 15">
            <a:extLst>
              <a:ext uri="{FF2B5EF4-FFF2-40B4-BE49-F238E27FC236}">
                <a16:creationId xmlns:a16="http://schemas.microsoft.com/office/drawing/2014/main" id="{524DB792-1255-31D5-FAB3-369DCAA34050}"/>
              </a:ext>
            </a:extLst>
          </p:cNvPr>
          <p:cNvGraphicFramePr>
            <a:graphicFrameLocks noGrp="1"/>
          </p:cNvGraphicFramePr>
          <p:nvPr>
            <p:extLst>
              <p:ext uri="{D42A27DB-BD31-4B8C-83A1-F6EECF244321}">
                <p14:modId xmlns:p14="http://schemas.microsoft.com/office/powerpoint/2010/main" val="2463198552"/>
              </p:ext>
            </p:extLst>
          </p:nvPr>
        </p:nvGraphicFramePr>
        <p:xfrm>
          <a:off x="876989" y="1764654"/>
          <a:ext cx="11047622" cy="3340607"/>
        </p:xfrm>
        <a:graphic>
          <a:graphicData uri="http://schemas.openxmlformats.org/drawingml/2006/table">
            <a:tbl>
              <a:tblPr firstRow="1" bandRow="1">
                <a:tableStyleId>{5C22544A-7EE6-4342-B048-85BDC9FD1C3A}</a:tableStyleId>
              </a:tblPr>
              <a:tblGrid>
                <a:gridCol w="752190">
                  <a:extLst>
                    <a:ext uri="{9D8B030D-6E8A-4147-A177-3AD203B41FA5}">
                      <a16:colId xmlns:a16="http://schemas.microsoft.com/office/drawing/2014/main" val="907240035"/>
                    </a:ext>
                  </a:extLst>
                </a:gridCol>
                <a:gridCol w="1361046">
                  <a:extLst>
                    <a:ext uri="{9D8B030D-6E8A-4147-A177-3AD203B41FA5}">
                      <a16:colId xmlns:a16="http://schemas.microsoft.com/office/drawing/2014/main" val="135673"/>
                    </a:ext>
                  </a:extLst>
                </a:gridCol>
                <a:gridCol w="1594065">
                  <a:extLst>
                    <a:ext uri="{9D8B030D-6E8A-4147-A177-3AD203B41FA5}">
                      <a16:colId xmlns:a16="http://schemas.microsoft.com/office/drawing/2014/main" val="1634434665"/>
                    </a:ext>
                  </a:extLst>
                </a:gridCol>
                <a:gridCol w="1502228">
                  <a:extLst>
                    <a:ext uri="{9D8B030D-6E8A-4147-A177-3AD203B41FA5}">
                      <a16:colId xmlns:a16="http://schemas.microsoft.com/office/drawing/2014/main" val="2410363135"/>
                    </a:ext>
                  </a:extLst>
                </a:gridCol>
                <a:gridCol w="1391697">
                  <a:extLst>
                    <a:ext uri="{9D8B030D-6E8A-4147-A177-3AD203B41FA5}">
                      <a16:colId xmlns:a16="http://schemas.microsoft.com/office/drawing/2014/main" val="1207586746"/>
                    </a:ext>
                  </a:extLst>
                </a:gridCol>
                <a:gridCol w="1532374">
                  <a:extLst>
                    <a:ext uri="{9D8B030D-6E8A-4147-A177-3AD203B41FA5}">
                      <a16:colId xmlns:a16="http://schemas.microsoft.com/office/drawing/2014/main" val="3050758023"/>
                    </a:ext>
                  </a:extLst>
                </a:gridCol>
                <a:gridCol w="1507253">
                  <a:extLst>
                    <a:ext uri="{9D8B030D-6E8A-4147-A177-3AD203B41FA5}">
                      <a16:colId xmlns:a16="http://schemas.microsoft.com/office/drawing/2014/main" val="4290169373"/>
                    </a:ext>
                  </a:extLst>
                </a:gridCol>
                <a:gridCol w="1406769">
                  <a:extLst>
                    <a:ext uri="{9D8B030D-6E8A-4147-A177-3AD203B41FA5}">
                      <a16:colId xmlns:a16="http://schemas.microsoft.com/office/drawing/2014/main" val="3227354510"/>
                    </a:ext>
                  </a:extLst>
                </a:gridCol>
              </a:tblGrid>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i="0">
                        <a:solidFill>
                          <a:schemeClr val="tx1"/>
                        </a:solidFill>
                        <a:effectLst/>
                        <a:latin typeface="Candara" panose="020E0502030303020204" pitchFamily="34" charset="0"/>
                      </a:endParaRPr>
                    </a:p>
                  </a:txBody>
                  <a:tcPr marL="59084" marR="59084" marT="59084" marB="59084"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a:solidFill>
                            <a:schemeClr val="tx1"/>
                          </a:solidFill>
                          <a:effectLst/>
                          <a:latin typeface="Mathlete Skinny" panose="00000400000000000000" pitchFamily="50" charset="0"/>
                          <a:ea typeface="+mn-ea"/>
                          <a:cs typeface="+mn-cs"/>
                        </a:rPr>
                        <a:t>EYFS</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a:solidFill>
                            <a:schemeClr val="tx1"/>
                          </a:solidFill>
                          <a:effectLst/>
                          <a:latin typeface="Mathlete Skinny" panose="00000400000000000000" pitchFamily="50" charset="0"/>
                          <a:ea typeface="+mn-ea"/>
                          <a:cs typeface="+mn-cs"/>
                        </a:rPr>
                        <a:t>Year 1</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a:solidFill>
                            <a:schemeClr val="tx1"/>
                          </a:solidFill>
                          <a:effectLst/>
                          <a:latin typeface="Mathlete Skinny" panose="00000400000000000000" pitchFamily="50" charset="0"/>
                          <a:ea typeface="+mn-ea"/>
                          <a:cs typeface="+mn-cs"/>
                        </a:rPr>
                        <a:t>Year 2</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a:solidFill>
                            <a:schemeClr val="tx1"/>
                          </a:solidFill>
                          <a:effectLst/>
                          <a:latin typeface="Mathlete Skinny" panose="00000400000000000000" pitchFamily="50" charset="0"/>
                          <a:ea typeface="+mn-ea"/>
                          <a:cs typeface="+mn-cs"/>
                        </a:rPr>
                        <a:t>Year 3</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a:solidFill>
                            <a:schemeClr val="tx1"/>
                          </a:solidFill>
                          <a:effectLst/>
                          <a:latin typeface="Mathlete Skinny" panose="00000400000000000000" pitchFamily="50" charset="0"/>
                          <a:ea typeface="+mn-ea"/>
                          <a:cs typeface="+mn-cs"/>
                        </a:rPr>
                        <a:t>Year 4</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a:solidFill>
                            <a:schemeClr val="tx1"/>
                          </a:solidFill>
                          <a:effectLst/>
                          <a:latin typeface="Mathlete Skinny" panose="00000400000000000000" pitchFamily="50" charset="0"/>
                          <a:ea typeface="+mn-ea"/>
                          <a:cs typeface="+mn-cs"/>
                        </a:rPr>
                        <a:t>Year 5</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a:solidFill>
                            <a:schemeClr val="tx1"/>
                          </a:solidFill>
                          <a:effectLst/>
                          <a:latin typeface="Mathlete Skinny" panose="00000400000000000000" pitchFamily="50" charset="0"/>
                          <a:ea typeface="+mn-ea"/>
                          <a:cs typeface="+mn-cs"/>
                        </a:rPr>
                        <a:t>Year 6</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78521708"/>
                  </a:ext>
                </a:extLst>
              </a:tr>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a:solidFill>
                            <a:schemeClr val="tx1"/>
                          </a:solidFill>
                          <a:latin typeface="Mathlete Skinny" panose="00000400000000000000" pitchFamily="50" charset="0"/>
                        </a:rPr>
                        <a:t>ONLINE SAFETY</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l" defTabSz="1280160" rtl="0" eaLnBrk="1" latinLnBrk="0" hangingPunct="1"/>
                      <a:endParaRPr lang="en-GB" sz="900" b="0" kern="1200">
                        <a:solidFill>
                          <a:schemeClr val="tx1"/>
                        </a:solidFill>
                        <a:latin typeface="Candara" panose="020E0502030303020204" pitchFamily="34" charset="0"/>
                        <a:ea typeface="+mn-ea"/>
                        <a:cs typeface="+mn-cs"/>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digital footprint,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feelings,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going online,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personal information,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pop-up,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posting online,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report,</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screen time,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Sharing online,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stranger,</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accepting,</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consent,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denying permission,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fake,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giving permission,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offline,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reliable,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source,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trusted adult</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age restrictions,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autocomplete,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belief,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charity,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fact,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fake news,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OPINION,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social media platforms</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accuracy,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ad,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Advantage, advertisement,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belief,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bot,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distraction,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hashtag,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implications,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in-app purchases, influencer, recommendation,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screen time,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search results, snippets,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sponsored, </a:t>
                      </a:r>
                    </a:p>
                    <a:p>
                      <a:pPr marL="0" indent="0" algn="l" defTabSz="1280160" rtl="0" eaLnBrk="1" latinLnBrk="0" hangingPunct="1">
                        <a:buFont typeface="Arial" panose="020B0604020202020204" pitchFamily="34" charset="0"/>
                        <a:buNone/>
                      </a:pPr>
                      <a:r>
                        <a:rPr lang="en-GB" sz="900" kern="1200">
                          <a:solidFill>
                            <a:schemeClr val="tx1"/>
                          </a:solidFill>
                          <a:latin typeface="Candara" panose="020E0502030303020204" pitchFamily="34" charset="0"/>
                          <a:ea typeface="+mn-ea"/>
                          <a:cs typeface="+mn-cs"/>
                        </a:rPr>
                        <a:t>trustworthy</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accurate,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advice,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app,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application,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app permissions,</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bullying,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communication,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health,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judgement,</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meme,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mental health, mindfulness,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negative contribution,</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online,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online communication,</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organisation,</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positive contribution,</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real world,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strong password, summarise,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support,</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anonymity,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antivirus,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biometrics,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block,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digital personality, financial information,</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malware,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phishing,</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reliable source,</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scammers,</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screengrab,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screenshot, </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software updates,</a:t>
                      </a:r>
                    </a:p>
                    <a:p>
                      <a:pPr marL="0" indent="0" algn="l" defTabSz="1280160" rtl="0" eaLnBrk="1" latinLnBrk="0" hangingPunct="1">
                        <a:buFont typeface="Arial" panose="020B0604020202020204" pitchFamily="34" charset="0"/>
                        <a:buNone/>
                      </a:pPr>
                      <a:r>
                        <a:rPr lang="en-GB" sz="900" kern="1200" dirty="0">
                          <a:solidFill>
                            <a:schemeClr val="tx1"/>
                          </a:solidFill>
                          <a:latin typeface="Candara" panose="020E0502030303020204" pitchFamily="34" charset="0"/>
                          <a:ea typeface="+mn-ea"/>
                          <a:cs typeface="+mn-cs"/>
                        </a:rPr>
                        <a:t>two-factor authentication,</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87585426"/>
                  </a:ext>
                </a:extLst>
              </a:tr>
            </a:tbl>
          </a:graphicData>
        </a:graphic>
      </p:graphicFrame>
      <p:sp>
        <p:nvSpPr>
          <p:cNvPr id="4" name="TextBox 3">
            <a:extLst>
              <a:ext uri="{FF2B5EF4-FFF2-40B4-BE49-F238E27FC236}">
                <a16:creationId xmlns:a16="http://schemas.microsoft.com/office/drawing/2014/main" id="{4F9D8F6E-A89D-8FEC-D385-D2D9A0C4D87F}"/>
              </a:ext>
            </a:extLst>
          </p:cNvPr>
          <p:cNvSpPr txBox="1"/>
          <p:nvPr/>
        </p:nvSpPr>
        <p:spPr>
          <a:xfrm>
            <a:off x="3178276" y="456081"/>
            <a:ext cx="9078821" cy="923330"/>
          </a:xfrm>
          <a:prstGeom prst="rect">
            <a:avLst/>
          </a:prstGeom>
          <a:noFill/>
        </p:spPr>
        <p:txBody>
          <a:bodyPr wrap="square" rtlCol="0">
            <a:spAutoFit/>
          </a:bodyPr>
          <a:lstStyle/>
          <a:p>
            <a:pPr algn="r"/>
            <a:r>
              <a:rPr lang="en-GB" sz="5400">
                <a:latin typeface="Mathlete Skinny" panose="00000400000000000000" pitchFamily="50" charset="0"/>
              </a:rPr>
              <a:t>VOCABULARY PROGRESSION OF A SAFE DIGITAL CITIZEN </a:t>
            </a:r>
          </a:p>
        </p:txBody>
      </p:sp>
    </p:spTree>
    <p:extLst>
      <p:ext uri="{BB962C8B-B14F-4D97-AF65-F5344CB8AC3E}">
        <p14:creationId xmlns:p14="http://schemas.microsoft.com/office/powerpoint/2010/main" val="24223436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CultureName xmlns="3539db18-2d6d-4604-a1fd-3c0ebb6cccf4" xsi:nil="true"/>
    <Owner xmlns="3539db18-2d6d-4604-a1fd-3c0ebb6cccf4">
      <UserInfo>
        <DisplayName/>
        <AccountId xsi:nil="true"/>
        <AccountType/>
      </UserInfo>
    </Owner>
    <Invited_Leaders xmlns="3539db18-2d6d-4604-a1fd-3c0ebb6cccf4" xsi:nil="true"/>
    <Math_Settings xmlns="3539db18-2d6d-4604-a1fd-3c0ebb6cccf4" xsi:nil="true"/>
    <Templates xmlns="3539db18-2d6d-4604-a1fd-3c0ebb6cccf4" xsi:nil="true"/>
    <Member_Groups xmlns="3539db18-2d6d-4604-a1fd-3c0ebb6cccf4">
      <UserInfo>
        <DisplayName/>
        <AccountId xsi:nil="true"/>
        <AccountType/>
      </UserInfo>
    </Member_Groups>
    <Invited_Members xmlns="3539db18-2d6d-4604-a1fd-3c0ebb6cccf4" xsi:nil="true"/>
    <AppVersion xmlns="3539db18-2d6d-4604-a1fd-3c0ebb6cccf4" xsi:nil="true"/>
    <LMS_Mappings xmlns="3539db18-2d6d-4604-a1fd-3c0ebb6cccf4" xsi:nil="true"/>
    <Members xmlns="3539db18-2d6d-4604-a1fd-3c0ebb6cccf4">
      <UserInfo>
        <DisplayName/>
        <AccountId xsi:nil="true"/>
        <AccountType/>
      </UserInfo>
    </Members>
    <DefaultSectionNames xmlns="3539db18-2d6d-4604-a1fd-3c0ebb6cccf4" xsi:nil="true"/>
    <Is_Collaboration_Space_Locked xmlns="3539db18-2d6d-4604-a1fd-3c0ebb6cccf4" xsi:nil="true"/>
    <FolderType xmlns="3539db18-2d6d-4604-a1fd-3c0ebb6cccf4" xsi:nil="true"/>
    <Self_Registration_Enabled xmlns="3539db18-2d6d-4604-a1fd-3c0ebb6cccf4" xsi:nil="true"/>
    <NotebookType xmlns="3539db18-2d6d-4604-a1fd-3c0ebb6cccf4" xsi:nil="true"/>
    <Leaders xmlns="3539db18-2d6d-4604-a1fd-3c0ebb6cccf4">
      <UserInfo>
        <DisplayName/>
        <AccountId xsi:nil="true"/>
        <AccountType/>
      </UserInfo>
    </Leaders>
    <Distribution_Groups xmlns="3539db18-2d6d-4604-a1fd-3c0ebb6cccf4" xsi:nil="true"/>
    <Has_Leaders_Only_SectionGroup xmlns="3539db18-2d6d-4604-a1fd-3c0ebb6cccf4" xsi:nil="true"/>
    <TeamsChannelId xmlns="3539db18-2d6d-4604-a1fd-3c0ebb6cccf4" xsi:nil="true"/>
    <IsNotebookLocked xmlns="3539db18-2d6d-4604-a1fd-3c0ebb6cccf4" xsi:nil="true"/>
    <TaxCatchAll xmlns="ef57304b-870a-4f9c-b3fe-df668b342f79" xsi:nil="true"/>
    <lcf76f155ced4ddcb4097134ff3c332f xmlns="3539db18-2d6d-4604-a1fd-3c0ebb6cccf4">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DD12425980A3A4BB602BD99E8703E49" ma:contentTypeVersion="37" ma:contentTypeDescription="Create a new document." ma:contentTypeScope="" ma:versionID="be2cbf271ac1418590237b7e215ec385">
  <xsd:schema xmlns:xsd="http://www.w3.org/2001/XMLSchema" xmlns:xs="http://www.w3.org/2001/XMLSchema" xmlns:p="http://schemas.microsoft.com/office/2006/metadata/properties" xmlns:ns2="3539db18-2d6d-4604-a1fd-3c0ebb6cccf4" xmlns:ns3="ef57304b-870a-4f9c-b3fe-df668b342f79" targetNamespace="http://schemas.microsoft.com/office/2006/metadata/properties" ma:root="true" ma:fieldsID="a64c8fee61928831d4fdde5b768d6048" ns2:_="" ns3:_="">
    <xsd:import namespace="3539db18-2d6d-4604-a1fd-3c0ebb6cccf4"/>
    <xsd:import namespace="ef57304b-870a-4f9c-b3fe-df668b342f79"/>
    <xsd:element name="properties">
      <xsd:complexType>
        <xsd:sequence>
          <xsd:element name="documentManagement">
            <xsd:complexType>
              <xsd:all>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Leaders" minOccurs="0"/>
                <xsd:element ref="ns2:Members" minOccurs="0"/>
                <xsd:element ref="ns2:Member_Groups" minOccurs="0"/>
                <xsd:element ref="ns2:Distribution_Groups" minOccurs="0"/>
                <xsd:element ref="ns2:LMS_Mappings" minOccurs="0"/>
                <xsd:element ref="ns2:Invited_Leaders" minOccurs="0"/>
                <xsd:element ref="ns2:Invited_Members" minOccurs="0"/>
                <xsd:element ref="ns2:Self_Registration_Enabled" minOccurs="0"/>
                <xsd:element ref="ns2:Has_Leaders_Only_SectionGroup" minOccurs="0"/>
                <xsd:element ref="ns2:Is_Collaboration_Space_Locked" minOccurs="0"/>
                <xsd:element ref="ns2:IsNotebookLocke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539db18-2d6d-4604-a1fd-3c0ebb6cccf4"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CultureName" ma:index="10" nillable="true" ma:displayName="Culture Name" ma:internalName="CultureName">
      <xsd:simpleType>
        <xsd:restriction base="dms:Text"/>
      </xsd:simpleType>
    </xsd:element>
    <xsd:element name="AppVersion" ma:index="11" nillable="true" ma:displayName="App Version" ma:internalName="AppVersion">
      <xsd:simpleType>
        <xsd:restriction base="dms:Text"/>
      </xsd:simpleType>
    </xsd:element>
    <xsd:element name="TeamsChannelId" ma:index="12" nillable="true" ma:displayName="Teams Channel Id" ma:internalName="TeamsChannelId">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14" nillable="true" ma:displayName="Math Settings" ma:internalName="Math_Settings">
      <xsd:simpleType>
        <xsd:restriction base="dms:Text"/>
      </xsd:simpleType>
    </xsd:element>
    <xsd:element name="DefaultSectionNames" ma:index="15" nillable="true" ma:displayName="Default Section Names" ma:internalName="DefaultSectionNames">
      <xsd:simpleType>
        <xsd:restriction base="dms:Note">
          <xsd:maxLength value="255"/>
        </xsd:restriction>
      </xsd:simpleType>
    </xsd:element>
    <xsd:element name="Templates" ma:index="16" nillable="true" ma:displayName="Templates" ma:internalName="Templates">
      <xsd:simpleType>
        <xsd:restriction base="dms:Note">
          <xsd:maxLength value="255"/>
        </xsd:restriction>
      </xsd:simpleType>
    </xsd:element>
    <xsd:element name="Leaders" ma:index="17" nillable="true" ma:displayName="Leaders" ma:internalName="Lead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s" ma:index="18" nillable="true" ma:displayName="Members" ma:internalName="Memb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_Groups" ma:index="19" nillable="true" ma:displayName="Member Groups" ma:internalName="Member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0" nillable="true" ma:displayName="Distribution Groups" ma:internalName="Distribution_Groups">
      <xsd:simpleType>
        <xsd:restriction base="dms:Note">
          <xsd:maxLength value="255"/>
        </xsd:restriction>
      </xsd:simpleType>
    </xsd:element>
    <xsd:element name="LMS_Mappings" ma:index="21" nillable="true" ma:displayName="LMS Mappings" ma:internalName="LMS_Mappings">
      <xsd:simpleType>
        <xsd:restriction base="dms:Note">
          <xsd:maxLength value="255"/>
        </xsd:restriction>
      </xsd:simpleType>
    </xsd:element>
    <xsd:element name="Invited_Leaders" ma:index="22" nillable="true" ma:displayName="Invited Leaders" ma:internalName="Invited_Leaders">
      <xsd:simpleType>
        <xsd:restriction base="dms:Note">
          <xsd:maxLength value="255"/>
        </xsd:restriction>
      </xsd:simpleType>
    </xsd:element>
    <xsd:element name="Invited_Members" ma:index="23" nillable="true" ma:displayName="Invited Members" ma:internalName="Invited_Members">
      <xsd:simpleType>
        <xsd:restriction base="dms:Note">
          <xsd:maxLength value="255"/>
        </xsd:restriction>
      </xsd:simpleType>
    </xsd:element>
    <xsd:element name="Self_Registration_Enabled" ma:index="24" nillable="true" ma:displayName="Self Registration Enabled" ma:internalName="Self_Registration_Enabled">
      <xsd:simpleType>
        <xsd:restriction base="dms:Boolean"/>
      </xsd:simpleType>
    </xsd:element>
    <xsd:element name="Has_Leaders_Only_SectionGroup" ma:index="25" nillable="true" ma:displayName="Has Leaders Only SectionGroup" ma:internalName="Has_Leaders_Only_SectionGroup">
      <xsd:simpleType>
        <xsd:restriction base="dms:Boolean"/>
      </xsd:simpleType>
    </xsd:element>
    <xsd:element name="Is_Collaboration_Space_Locked" ma:index="26" nillable="true" ma:displayName="Is Collaboration Space Locked" ma:internalName="Is_Collaboration_Space_Locked">
      <xsd:simpleType>
        <xsd:restriction base="dms:Boolean"/>
      </xsd:simpleType>
    </xsd:element>
    <xsd:element name="IsNotebookLocked" ma:index="27" nillable="true" ma:displayName="Is Notebook Locked" ma:internalName="IsNotebookLocked">
      <xsd:simpleType>
        <xsd:restriction base="dms:Boolean"/>
      </xsd:simpleType>
    </xsd:element>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AutoKeyPoints" ma:index="30" nillable="true" ma:displayName="MediaServiceAutoKeyPoints" ma:hidden="true" ma:internalName="MediaServiceAutoKeyPoints" ma:readOnly="true">
      <xsd:simpleType>
        <xsd:restriction base="dms:Note"/>
      </xsd:simpleType>
    </xsd:element>
    <xsd:element name="MediaServiceKeyPoints" ma:index="31" nillable="true" ma:displayName="KeyPoints" ma:internalName="MediaServiceKeyPoints" ma:readOnly="true">
      <xsd:simpleType>
        <xsd:restriction base="dms:Note">
          <xsd:maxLength value="255"/>
        </xsd:restriction>
      </xsd:simpleType>
    </xsd:element>
    <xsd:element name="MediaServiceDateTaken" ma:index="32" nillable="true" ma:displayName="MediaServiceDateTaken" ma:hidden="true" ma:internalName="MediaServiceDateTaken" ma:readOnly="true">
      <xsd:simpleType>
        <xsd:restriction base="dms:Text"/>
      </xsd:simpleType>
    </xsd:element>
    <xsd:element name="MediaLengthInSeconds" ma:index="35" nillable="true" ma:displayName="MediaLengthInSeconds" ma:hidden="true" ma:internalName="MediaLengthInSeconds" ma:readOnly="true">
      <xsd:simpleType>
        <xsd:restriction base="dms:Unknown"/>
      </xsd:simpleType>
    </xsd:element>
    <xsd:element name="lcf76f155ced4ddcb4097134ff3c332f" ma:index="37" nillable="true" ma:taxonomy="true" ma:internalName="lcf76f155ced4ddcb4097134ff3c332f" ma:taxonomyFieldName="MediaServiceImageTags" ma:displayName="Image Tags" ma:readOnly="false" ma:fieldId="{5cf76f15-5ced-4ddc-b409-7134ff3c332f}" ma:taxonomyMulti="true" ma:sspId="7b4c1e57-ccfd-4ed2-8e56-13419aa2a404" ma:termSetId="09814cd3-568e-fe90-9814-8d621ff8fb84" ma:anchorId="fba54fb3-c3e1-fe81-a776-ca4b69148c4d" ma:open="true" ma:isKeyword="false">
      <xsd:complexType>
        <xsd:sequence>
          <xsd:element ref="pc:Terms" minOccurs="0" maxOccurs="1"/>
        </xsd:sequence>
      </xsd:complexType>
    </xsd:element>
    <xsd:element name="MediaServiceOCR" ma:index="39" nillable="true" ma:displayName="Extracted Text" ma:internalName="MediaServiceOCR" ma:readOnly="true">
      <xsd:simpleType>
        <xsd:restriction base="dms:Note">
          <xsd:maxLength value="255"/>
        </xsd:restriction>
      </xsd:simpleType>
    </xsd:element>
    <xsd:element name="MediaServiceGenerationTime" ma:index="40" nillable="true" ma:displayName="MediaServiceGenerationTime" ma:hidden="true" ma:internalName="MediaServiceGenerationTime" ma:readOnly="true">
      <xsd:simpleType>
        <xsd:restriction base="dms:Text"/>
      </xsd:simpleType>
    </xsd:element>
    <xsd:element name="MediaServiceEventHashCode" ma:index="41" nillable="true" ma:displayName="MediaServiceEventHashCode" ma:hidden="true" ma:internalName="MediaServiceEventHashCode" ma:readOnly="true">
      <xsd:simpleType>
        <xsd:restriction base="dms:Text"/>
      </xsd:simpleType>
    </xsd:element>
    <xsd:element name="MediaServiceObjectDetectorVersions" ma:index="42" nillable="true" ma:displayName="MediaServiceObjectDetectorVersions" ma:hidden="true" ma:indexed="true" ma:internalName="MediaServiceObjectDetectorVersions" ma:readOnly="true">
      <xsd:simpleType>
        <xsd:restriction base="dms:Text"/>
      </xsd:simpleType>
    </xsd:element>
    <xsd:element name="MediaServiceSearchProperties" ma:index="43" nillable="true" ma:displayName="MediaServiceSearchProperties" ma:hidden="true" ma:internalName="MediaServiceSearchProperties" ma:readOnly="true">
      <xsd:simpleType>
        <xsd:restriction base="dms:Note"/>
      </xsd:simpleType>
    </xsd:element>
    <xsd:element name="MediaServiceLocation" ma:index="44"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f57304b-870a-4f9c-b3fe-df668b342f79" elementFormDefault="qualified">
    <xsd:import namespace="http://schemas.microsoft.com/office/2006/documentManagement/types"/>
    <xsd:import namespace="http://schemas.microsoft.com/office/infopath/2007/PartnerControls"/>
    <xsd:element name="SharedWithUsers" ma:index="3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4" nillable="true" ma:displayName="Shared With Details" ma:internalName="SharedWithDetails" ma:readOnly="true">
      <xsd:simpleType>
        <xsd:restriction base="dms:Note">
          <xsd:maxLength value="255"/>
        </xsd:restriction>
      </xsd:simpleType>
    </xsd:element>
    <xsd:element name="TaxCatchAll" ma:index="38" nillable="true" ma:displayName="Taxonomy Catch All Column" ma:hidden="true" ma:list="{347cae09-57d5-409c-8329-4a25151b9781}" ma:internalName="TaxCatchAll" ma:showField="CatchAllData" ma:web="ef57304b-870a-4f9c-b3fe-df668b342f7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3C3E00A-D0A6-4C76-95B2-F40893387B74}">
  <ds:schemaRefs>
    <ds:schemaRef ds:uri="3539db18-2d6d-4604-a1fd-3c0ebb6cccf4"/>
    <ds:schemaRef ds:uri="ef57304b-870a-4f9c-b3fe-df668b342f7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CE837B8B-AEF1-49B3-A5FD-64EA277C624C}">
  <ds:schemaRefs>
    <ds:schemaRef ds:uri="3539db18-2d6d-4604-a1fd-3c0ebb6cccf4"/>
    <ds:schemaRef ds:uri="ef57304b-870a-4f9c-b3fe-df668b342f7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3DC7CB4-ABD8-42C7-AE17-10D53863E18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57</TotalTime>
  <Words>1355</Words>
  <Application>Microsoft Office PowerPoint</Application>
  <PresentationFormat>A3 Paper (297x420 mm)</PresentationFormat>
  <Paragraphs>185</Paragraphs>
  <Slides>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vt:i4>
      </vt:variant>
    </vt:vector>
  </HeadingPairs>
  <TitlesOfParts>
    <vt:vector size="12" baseType="lpstr">
      <vt:lpstr>OpenDyslexic</vt:lpstr>
      <vt:lpstr>Mathlete Skinny</vt:lpstr>
      <vt:lpstr>Calibri Light</vt:lpstr>
      <vt:lpstr>Arial</vt:lpstr>
      <vt:lpstr>Candara</vt:lpstr>
      <vt:lpstr>Blue Eye</vt:lpstr>
      <vt:lpstr>Blue Eyes - Personal Use</vt:lpstr>
      <vt:lpstr>Calibri</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Heather Stirling-Wood</dc:creator>
  <cp:lastModifiedBy>Jak Toon</cp:lastModifiedBy>
  <cp:revision>2</cp:revision>
  <cp:lastPrinted>2023-06-16T14:06:27Z</cp:lastPrinted>
  <dcterms:created xsi:type="dcterms:W3CDTF">2022-09-20T12:27:14Z</dcterms:created>
  <dcterms:modified xsi:type="dcterms:W3CDTF">2025-01-14T11:29:13Z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0x0101004DD12425980A3A4BB602BD99E8703E49</vt:lpwstr>
  </property>
  <property fmtid="{D5CDD505-2E9C-101B-9397-08002B2CF9AE}" pid="3" name="Order">
    <vt:r8>6300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MediaServiceImageTags">
    <vt:lpwstr/>
  </property>
</Properties>
</file>